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57" r:id="rId5"/>
    <p:sldId id="258" r:id="rId6"/>
    <p:sldId id="259" r:id="rId7"/>
    <p:sldId id="267" r:id="rId8"/>
    <p:sldId id="263" r:id="rId9"/>
    <p:sldId id="264" r:id="rId10"/>
    <p:sldId id="265" r:id="rId11"/>
    <p:sldId id="266" r:id="rId12"/>
    <p:sldId id="260" r:id="rId13"/>
    <p:sldId id="261" r:id="rId14"/>
    <p:sldId id="262" r:id="rId15"/>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D4B"/>
    <a:srgbClr val="E67201"/>
    <a:srgbClr val="C9CBD3"/>
    <a:srgbClr val="F9D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588B2E-EF21-4033-82CD-E15DD6A709FC}" v="440" dt="2024-04-24T20:43:17.080"/>
    <p1510:client id="{679C2D97-3AE8-4EEB-2EDD-52BC466DEE26}" v="848" dt="2024-04-25T02:02:01.418"/>
    <p1510:client id="{7CE58CBB-6A86-E561-5A06-3F88F4534869}" v="80" dt="2024-04-24T20:17:42.973"/>
    <p1510:client id="{C68F4AD6-DECC-369B-CC85-754BBB5826B6}" v="7" dt="2024-04-24T20:08:18.824"/>
    <p1510:client id="{D4B47B64-902B-7C9F-16DD-4E7F893CFD9C}" v="2697" dt="2024-04-25T02:15:00.832"/>
    <p1510:client id="{D9724119-7E54-10C2-B9AE-13244B3B787E}" v="11" dt="2024-04-24T19:36:04.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 Eddie (pym4ns)" userId="S::pym4ns@virginia.edu::24fc2d76-f17f-4f44-bfa8-5415e4d9377f" providerId="AD" clId="Web-{3EFD5175-7357-80B9-7742-C8C7F7F3ADAC}"/>
    <pc:docChg chg="modSld">
      <pc:chgData name="Xiao, Eddie (pym4ns)" userId="S::pym4ns@virginia.edu::24fc2d76-f17f-4f44-bfa8-5415e4d9377f" providerId="AD" clId="Web-{3EFD5175-7357-80B9-7742-C8C7F7F3ADAC}" dt="2024-04-22T19:50:55.913" v="91" actId="20577"/>
      <pc:docMkLst>
        <pc:docMk/>
      </pc:docMkLst>
      <pc:sldChg chg="modSp">
        <pc:chgData name="Xiao, Eddie (pym4ns)" userId="S::pym4ns@virginia.edu::24fc2d76-f17f-4f44-bfa8-5415e4d9377f" providerId="AD" clId="Web-{3EFD5175-7357-80B9-7742-C8C7F7F3ADAC}" dt="2024-04-22T19:50:55.913" v="91" actId="20577"/>
        <pc:sldMkLst>
          <pc:docMk/>
          <pc:sldMk cId="2184028020" sldId="257"/>
        </pc:sldMkLst>
        <pc:spChg chg="mod">
          <ac:chgData name="Xiao, Eddie (pym4ns)" userId="S::pym4ns@virginia.edu::24fc2d76-f17f-4f44-bfa8-5415e4d9377f" providerId="AD" clId="Web-{3EFD5175-7357-80B9-7742-C8C7F7F3ADAC}" dt="2024-04-22T19:50:55.913" v="91" actId="20577"/>
          <ac:spMkLst>
            <pc:docMk/>
            <pc:sldMk cId="2184028020" sldId="257"/>
            <ac:spMk id="7" creationId="{9A977229-6BDC-B2A7-6031-1D329BB30E1E}"/>
          </ac:spMkLst>
        </pc:spChg>
      </pc:sldChg>
    </pc:docChg>
  </pc:docChgLst>
  <pc:docChgLst>
    <pc:chgData name="Xiao, Eddie (pym4ns)" userId="S::pym4ns@virginia.edu::24fc2d76-f17f-4f44-bfa8-5415e4d9377f" providerId="AD" clId="Web-{C68F4AD6-DECC-369B-CC85-754BBB5826B6}"/>
    <pc:docChg chg="addSld modSld">
      <pc:chgData name="Xiao, Eddie (pym4ns)" userId="S::pym4ns@virginia.edu::24fc2d76-f17f-4f44-bfa8-5415e4d9377f" providerId="AD" clId="Web-{C68F4AD6-DECC-369B-CC85-754BBB5826B6}" dt="2024-04-24T20:08:15.746" v="4"/>
      <pc:docMkLst>
        <pc:docMk/>
      </pc:docMkLst>
      <pc:sldChg chg="addSp delSp modSp new">
        <pc:chgData name="Xiao, Eddie (pym4ns)" userId="S::pym4ns@virginia.edu::24fc2d76-f17f-4f44-bfa8-5415e4d9377f" providerId="AD" clId="Web-{C68F4AD6-DECC-369B-CC85-754BBB5826B6}" dt="2024-04-24T20:08:15.746" v="4"/>
        <pc:sldMkLst>
          <pc:docMk/>
          <pc:sldMk cId="1022940687" sldId="266"/>
        </pc:sldMkLst>
        <pc:spChg chg="del">
          <ac:chgData name="Xiao, Eddie (pym4ns)" userId="S::pym4ns@virginia.edu::24fc2d76-f17f-4f44-bfa8-5415e4d9377f" providerId="AD" clId="Web-{C68F4AD6-DECC-369B-CC85-754BBB5826B6}" dt="2024-04-24T20:06:20.570" v="1"/>
          <ac:spMkLst>
            <pc:docMk/>
            <pc:sldMk cId="1022940687" sldId="266"/>
            <ac:spMk id="3" creationId="{6D79433D-E991-682A-6C5D-31C3953354B1}"/>
          </ac:spMkLst>
        </pc:spChg>
        <pc:picChg chg="add mod ord">
          <ac:chgData name="Xiao, Eddie (pym4ns)" userId="S::pym4ns@virginia.edu::24fc2d76-f17f-4f44-bfa8-5415e4d9377f" providerId="AD" clId="Web-{C68F4AD6-DECC-369B-CC85-754BBB5826B6}" dt="2024-04-24T20:06:25.773" v="3" actId="1076"/>
          <ac:picMkLst>
            <pc:docMk/>
            <pc:sldMk cId="1022940687" sldId="266"/>
            <ac:picMk id="4" creationId="{F60961ED-0A4F-20FC-5ED8-C380C530C80C}"/>
          </ac:picMkLst>
        </pc:picChg>
        <pc:picChg chg="add mod">
          <ac:chgData name="Xiao, Eddie (pym4ns)" userId="S::pym4ns@virginia.edu::24fc2d76-f17f-4f44-bfa8-5415e4d9377f" providerId="AD" clId="Web-{C68F4AD6-DECC-369B-CC85-754BBB5826B6}" dt="2024-04-24T20:08:15.746" v="4"/>
          <ac:picMkLst>
            <pc:docMk/>
            <pc:sldMk cId="1022940687" sldId="266"/>
            <ac:picMk id="5" creationId="{403C8BD1-88AD-9716-8C69-2C2999B8C78A}"/>
          </ac:picMkLst>
        </pc:picChg>
      </pc:sldChg>
    </pc:docChg>
  </pc:docChgLst>
  <pc:docChgLst>
    <pc:chgData name="Baker, Samuel James (erm4zh)" userId="7f9f5857-3e53-45cb-81bf-6c82562ee622" providerId="ADAL" clId="{3B588B2E-EF21-4033-82CD-E15DD6A709FC}"/>
    <pc:docChg chg="undo redo custSel modSld sldOrd">
      <pc:chgData name="Baker, Samuel James (erm4zh)" userId="7f9f5857-3e53-45cb-81bf-6c82562ee622" providerId="ADAL" clId="{3B588B2E-EF21-4033-82CD-E15DD6A709FC}" dt="2024-04-24T20:43:17.080" v="441" actId="1076"/>
      <pc:docMkLst>
        <pc:docMk/>
      </pc:docMkLst>
      <pc:sldChg chg="addSp delSp modSp mod ord">
        <pc:chgData name="Baker, Samuel James (erm4zh)" userId="7f9f5857-3e53-45cb-81bf-6c82562ee622" providerId="ADAL" clId="{3B588B2E-EF21-4033-82CD-E15DD6A709FC}" dt="2024-04-24T20:43:17.080" v="441" actId="1076"/>
        <pc:sldMkLst>
          <pc:docMk/>
          <pc:sldMk cId="2070921681" sldId="259"/>
        </pc:sldMkLst>
        <pc:spChg chg="mod">
          <ac:chgData name="Baker, Samuel James (erm4zh)" userId="7f9f5857-3e53-45cb-81bf-6c82562ee622" providerId="ADAL" clId="{3B588B2E-EF21-4033-82CD-E15DD6A709FC}" dt="2024-04-24T20:24:47.064" v="384" actId="20577"/>
          <ac:spMkLst>
            <pc:docMk/>
            <pc:sldMk cId="2070921681" sldId="259"/>
            <ac:spMk id="6" creationId="{DC10CA78-E720-0AC9-C786-588B17ADA743}"/>
          </ac:spMkLst>
        </pc:spChg>
        <pc:spChg chg="add del mod">
          <ac:chgData name="Baker, Samuel James (erm4zh)" userId="7f9f5857-3e53-45cb-81bf-6c82562ee622" providerId="ADAL" clId="{3B588B2E-EF21-4033-82CD-E15DD6A709FC}" dt="2024-04-24T20:36:00.065" v="407" actId="478"/>
          <ac:spMkLst>
            <pc:docMk/>
            <pc:sldMk cId="2070921681" sldId="259"/>
            <ac:spMk id="9" creationId="{94BC0FD0-2315-B02B-D47E-55ED99BF2E4B}"/>
          </ac:spMkLst>
        </pc:spChg>
        <pc:spChg chg="mod">
          <ac:chgData name="Baker, Samuel James (erm4zh)" userId="7f9f5857-3e53-45cb-81bf-6c82562ee622" providerId="ADAL" clId="{3B588B2E-EF21-4033-82CD-E15DD6A709FC}" dt="2024-04-24T20:15:51.173" v="354" actId="14100"/>
          <ac:spMkLst>
            <pc:docMk/>
            <pc:sldMk cId="2070921681" sldId="259"/>
            <ac:spMk id="10" creationId="{E4BE7CBA-D730-EF78-3B0B-6C59B49108B6}"/>
          </ac:spMkLst>
        </pc:spChg>
        <pc:spChg chg="mod">
          <ac:chgData name="Baker, Samuel James (erm4zh)" userId="7f9f5857-3e53-45cb-81bf-6c82562ee622" providerId="ADAL" clId="{3B588B2E-EF21-4033-82CD-E15DD6A709FC}" dt="2024-04-24T20:15:43.263" v="353" actId="14100"/>
          <ac:spMkLst>
            <pc:docMk/>
            <pc:sldMk cId="2070921681" sldId="259"/>
            <ac:spMk id="11" creationId="{BC5D33CD-5994-2AD6-7B9C-5AAA174281CD}"/>
          </ac:spMkLst>
        </pc:spChg>
        <pc:spChg chg="mod">
          <ac:chgData name="Baker, Samuel James (erm4zh)" userId="7f9f5857-3e53-45cb-81bf-6c82562ee622" providerId="ADAL" clId="{3B588B2E-EF21-4033-82CD-E15DD6A709FC}" dt="2024-04-24T20:30:00.240" v="400" actId="20577"/>
          <ac:spMkLst>
            <pc:docMk/>
            <pc:sldMk cId="2070921681" sldId="259"/>
            <ac:spMk id="12" creationId="{FF021A74-A861-4A21-08B6-6621489C3C7A}"/>
          </ac:spMkLst>
        </pc:spChg>
        <pc:spChg chg="mod">
          <ac:chgData name="Baker, Samuel James (erm4zh)" userId="7f9f5857-3e53-45cb-81bf-6c82562ee622" providerId="ADAL" clId="{3B588B2E-EF21-4033-82CD-E15DD6A709FC}" dt="2024-04-24T20:14:31.050" v="346" actId="14100"/>
          <ac:spMkLst>
            <pc:docMk/>
            <pc:sldMk cId="2070921681" sldId="259"/>
            <ac:spMk id="13" creationId="{D3FD88F6-1BFA-AD9D-C860-0FE4BD9D529C}"/>
          </ac:spMkLst>
        </pc:spChg>
        <pc:spChg chg="del mod ord">
          <ac:chgData name="Baker, Samuel James (erm4zh)" userId="7f9f5857-3e53-45cb-81bf-6c82562ee622" providerId="ADAL" clId="{3B588B2E-EF21-4033-82CD-E15DD6A709FC}" dt="2024-04-24T20:37:38.644" v="420" actId="478"/>
          <ac:spMkLst>
            <pc:docMk/>
            <pc:sldMk cId="2070921681" sldId="259"/>
            <ac:spMk id="14" creationId="{A662CD6F-11A2-0082-0BC6-A8CEA9FB004F}"/>
          </ac:spMkLst>
        </pc:spChg>
        <pc:spChg chg="mod">
          <ac:chgData name="Baker, Samuel James (erm4zh)" userId="7f9f5857-3e53-45cb-81bf-6c82562ee622" providerId="ADAL" clId="{3B588B2E-EF21-4033-82CD-E15DD6A709FC}" dt="2024-04-24T20:02:48.150" v="327" actId="1076"/>
          <ac:spMkLst>
            <pc:docMk/>
            <pc:sldMk cId="2070921681" sldId="259"/>
            <ac:spMk id="17" creationId="{BE9279A7-2476-1F3B-80DD-B2DBF8DF61A2}"/>
          </ac:spMkLst>
        </pc:spChg>
        <pc:spChg chg="add mod">
          <ac:chgData name="Baker, Samuel James (erm4zh)" userId="7f9f5857-3e53-45cb-81bf-6c82562ee622" providerId="ADAL" clId="{3B588B2E-EF21-4033-82CD-E15DD6A709FC}" dt="2024-04-24T20:37:26.235" v="419" actId="108"/>
          <ac:spMkLst>
            <pc:docMk/>
            <pc:sldMk cId="2070921681" sldId="259"/>
            <ac:spMk id="25" creationId="{6A5CEB52-47A6-0B63-91A0-BDB229F4FEBD}"/>
          </ac:spMkLst>
        </pc:spChg>
        <pc:picChg chg="add mod">
          <ac:chgData name="Baker, Samuel James (erm4zh)" userId="7f9f5857-3e53-45cb-81bf-6c82562ee622" providerId="ADAL" clId="{3B588B2E-EF21-4033-82CD-E15DD6A709FC}" dt="2024-04-24T19:49:24.234" v="24" actId="11530"/>
          <ac:picMkLst>
            <pc:docMk/>
            <pc:sldMk cId="2070921681" sldId="259"/>
            <ac:picMk id="3" creationId="{88ACD39B-32E0-7F1D-9C6E-CCD5F4EFB222}"/>
          </ac:picMkLst>
        </pc:picChg>
        <pc:picChg chg="mod">
          <ac:chgData name="Baker, Samuel James (erm4zh)" userId="7f9f5857-3e53-45cb-81bf-6c82562ee622" providerId="ADAL" clId="{3B588B2E-EF21-4033-82CD-E15DD6A709FC}" dt="2024-04-24T20:43:17.080" v="441" actId="1076"/>
          <ac:picMkLst>
            <pc:docMk/>
            <pc:sldMk cId="2070921681" sldId="259"/>
            <ac:picMk id="3" creationId="{AE2C2D2F-0D0C-7908-7831-EFBBB877C01C}"/>
          </ac:picMkLst>
        </pc:picChg>
        <pc:picChg chg="mod modCrop">
          <ac:chgData name="Baker, Samuel James (erm4zh)" userId="7f9f5857-3e53-45cb-81bf-6c82562ee622" providerId="ADAL" clId="{3B588B2E-EF21-4033-82CD-E15DD6A709FC}" dt="2024-04-24T20:43:10.790" v="440" actId="1076"/>
          <ac:picMkLst>
            <pc:docMk/>
            <pc:sldMk cId="2070921681" sldId="259"/>
            <ac:picMk id="8" creationId="{6404B291-8CE4-0569-470E-4105A681AC12}"/>
          </ac:picMkLst>
        </pc:picChg>
        <pc:picChg chg="mod modCrop">
          <ac:chgData name="Baker, Samuel James (erm4zh)" userId="7f9f5857-3e53-45cb-81bf-6c82562ee622" providerId="ADAL" clId="{3B588B2E-EF21-4033-82CD-E15DD6A709FC}" dt="2024-04-24T20:02:24.702" v="325" actId="732"/>
          <ac:picMkLst>
            <pc:docMk/>
            <pc:sldMk cId="2070921681" sldId="259"/>
            <ac:picMk id="15" creationId="{30626849-801A-8E87-9595-BBEB765841CD}"/>
          </ac:picMkLst>
        </pc:picChg>
        <pc:picChg chg="mod modCrop">
          <ac:chgData name="Baker, Samuel James (erm4zh)" userId="7f9f5857-3e53-45cb-81bf-6c82562ee622" providerId="ADAL" clId="{3B588B2E-EF21-4033-82CD-E15DD6A709FC}" dt="2024-04-24T20:43:05.249" v="439" actId="1076"/>
          <ac:picMkLst>
            <pc:docMk/>
            <pc:sldMk cId="2070921681" sldId="259"/>
            <ac:picMk id="15" creationId="{9965F8FE-FC61-B8E2-EC25-6E2FDCEBF4CD}"/>
          </ac:picMkLst>
        </pc:picChg>
        <pc:picChg chg="mod ord">
          <ac:chgData name="Baker, Samuel James (erm4zh)" userId="7f9f5857-3e53-45cb-81bf-6c82562ee622" providerId="ADAL" clId="{3B588B2E-EF21-4033-82CD-E15DD6A709FC}" dt="2024-04-24T20:12:13.086" v="332" actId="167"/>
          <ac:picMkLst>
            <pc:docMk/>
            <pc:sldMk cId="2070921681" sldId="259"/>
            <ac:picMk id="21" creationId="{E4E1EBEB-AB65-211A-9EE7-25CD4D96E9DC}"/>
          </ac:picMkLst>
        </pc:picChg>
        <pc:picChg chg="del">
          <ac:chgData name="Baker, Samuel James (erm4zh)" userId="7f9f5857-3e53-45cb-81bf-6c82562ee622" providerId="ADAL" clId="{3B588B2E-EF21-4033-82CD-E15DD6A709FC}" dt="2024-04-24T19:56:24.176" v="53" actId="478"/>
          <ac:picMkLst>
            <pc:docMk/>
            <pc:sldMk cId="2070921681" sldId="259"/>
            <ac:picMk id="22" creationId="{894A22E3-5597-5893-D9E0-0587A5854001}"/>
          </ac:picMkLst>
        </pc:picChg>
        <pc:picChg chg="mod">
          <ac:chgData name="Baker, Samuel James (erm4zh)" userId="7f9f5857-3e53-45cb-81bf-6c82562ee622" providerId="ADAL" clId="{3B588B2E-EF21-4033-82CD-E15DD6A709FC}" dt="2024-04-24T20:39:10.917" v="427" actId="1076"/>
          <ac:picMkLst>
            <pc:docMk/>
            <pc:sldMk cId="2070921681" sldId="259"/>
            <ac:picMk id="22" creationId="{AD3A22C6-6D9C-F02A-D2B4-679DDC448AE4}"/>
          </ac:picMkLst>
        </pc:picChg>
        <pc:picChg chg="del mod">
          <ac:chgData name="Baker, Samuel James (erm4zh)" userId="7f9f5857-3e53-45cb-81bf-6c82562ee622" providerId="ADAL" clId="{3B588B2E-EF21-4033-82CD-E15DD6A709FC}" dt="2024-04-24T19:56:22.516" v="52" actId="478"/>
          <ac:picMkLst>
            <pc:docMk/>
            <pc:sldMk cId="2070921681" sldId="259"/>
            <ac:picMk id="23" creationId="{34036AB5-8CBD-1A51-EEBA-B6090FE747E5}"/>
          </ac:picMkLst>
        </pc:picChg>
        <pc:picChg chg="mod">
          <ac:chgData name="Baker, Samuel James (erm4zh)" userId="7f9f5857-3e53-45cb-81bf-6c82562ee622" providerId="ADAL" clId="{3B588B2E-EF21-4033-82CD-E15DD6A709FC}" dt="2024-04-24T20:20:25.962" v="368" actId="1076"/>
          <ac:picMkLst>
            <pc:docMk/>
            <pc:sldMk cId="2070921681" sldId="259"/>
            <ac:picMk id="24" creationId="{94E00190-A030-D1A3-AC31-09E243672364}"/>
          </ac:picMkLst>
        </pc:picChg>
        <pc:picChg chg="mod modCrop">
          <ac:chgData name="Baker, Samuel James (erm4zh)" userId="7f9f5857-3e53-45cb-81bf-6c82562ee622" providerId="ADAL" clId="{3B588B2E-EF21-4033-82CD-E15DD6A709FC}" dt="2024-04-24T20:20:22.089" v="367" actId="1076"/>
          <ac:picMkLst>
            <pc:docMk/>
            <pc:sldMk cId="2070921681" sldId="259"/>
            <ac:picMk id="26" creationId="{0E56E890-C311-C189-7C57-06EBC8141F84}"/>
          </ac:picMkLst>
        </pc:picChg>
        <pc:picChg chg="del">
          <ac:chgData name="Baker, Samuel James (erm4zh)" userId="7f9f5857-3e53-45cb-81bf-6c82562ee622" providerId="ADAL" clId="{3B588B2E-EF21-4033-82CD-E15DD6A709FC}" dt="2024-04-24T19:42:59.872" v="0" actId="478"/>
          <ac:picMkLst>
            <pc:docMk/>
            <pc:sldMk cId="2070921681" sldId="259"/>
            <ac:picMk id="2050" creationId="{A6DF9D13-4108-5D18-FA29-7C4DBABEC42D}"/>
          </ac:picMkLst>
        </pc:picChg>
        <pc:picChg chg="del">
          <ac:chgData name="Baker, Samuel James (erm4zh)" userId="7f9f5857-3e53-45cb-81bf-6c82562ee622" providerId="ADAL" clId="{3B588B2E-EF21-4033-82CD-E15DD6A709FC}" dt="2024-04-24T19:43:01.883" v="2" actId="478"/>
          <ac:picMkLst>
            <pc:docMk/>
            <pc:sldMk cId="2070921681" sldId="259"/>
            <ac:picMk id="2052" creationId="{FB3D710E-56F9-B3DF-403A-1E2AA3B9F93C}"/>
          </ac:picMkLst>
        </pc:picChg>
        <pc:picChg chg="del">
          <ac:chgData name="Baker, Samuel James (erm4zh)" userId="7f9f5857-3e53-45cb-81bf-6c82562ee622" providerId="ADAL" clId="{3B588B2E-EF21-4033-82CD-E15DD6A709FC}" dt="2024-04-24T19:43:01.166" v="1" actId="478"/>
          <ac:picMkLst>
            <pc:docMk/>
            <pc:sldMk cId="2070921681" sldId="259"/>
            <ac:picMk id="2054" creationId="{89820752-1D01-25D2-5A56-49D85A549E32}"/>
          </ac:picMkLst>
        </pc:picChg>
      </pc:sldChg>
      <pc:sldChg chg="modSp mod">
        <pc:chgData name="Baker, Samuel James (erm4zh)" userId="7f9f5857-3e53-45cb-81bf-6c82562ee622" providerId="ADAL" clId="{3B588B2E-EF21-4033-82CD-E15DD6A709FC}" dt="2024-04-24T19:46:05.965" v="12" actId="1076"/>
        <pc:sldMkLst>
          <pc:docMk/>
          <pc:sldMk cId="3280763159" sldId="264"/>
        </pc:sldMkLst>
        <pc:picChg chg="mod modCrop">
          <ac:chgData name="Baker, Samuel James (erm4zh)" userId="7f9f5857-3e53-45cb-81bf-6c82562ee622" providerId="ADAL" clId="{3B588B2E-EF21-4033-82CD-E15DD6A709FC}" dt="2024-04-24T19:46:05.965" v="12" actId="1076"/>
          <ac:picMkLst>
            <pc:docMk/>
            <pc:sldMk cId="3280763159" sldId="264"/>
            <ac:picMk id="4" creationId="{D640B9BE-F74B-2305-10D4-034D27552529}"/>
          </ac:picMkLst>
        </pc:picChg>
      </pc:sldChg>
    </pc:docChg>
  </pc:docChgLst>
  <pc:docChgLst>
    <pc:chgData name="Williams, Tommy Perry (sub6vq)" userId="S::sub6vq@virginia.edu::88471bb8-f776-4a53-b084-a3afebc54c36" providerId="AD" clId="Web-{7CE58CBB-6A86-E561-5A06-3F88F4534869}"/>
    <pc:docChg chg="modSld">
      <pc:chgData name="Williams, Tommy Perry (sub6vq)" userId="S::sub6vq@virginia.edu::88471bb8-f776-4a53-b084-a3afebc54c36" providerId="AD" clId="Web-{7CE58CBB-6A86-E561-5A06-3F88F4534869}" dt="2024-04-24T20:17:42.973" v="64"/>
      <pc:docMkLst>
        <pc:docMk/>
      </pc:docMkLst>
      <pc:sldChg chg="addSp delSp modSp">
        <pc:chgData name="Williams, Tommy Perry (sub6vq)" userId="S::sub6vq@virginia.edu::88471bb8-f776-4a53-b084-a3afebc54c36" providerId="AD" clId="Web-{7CE58CBB-6A86-E561-5A06-3F88F4534869}" dt="2024-04-24T20:17:42.973" v="64"/>
        <pc:sldMkLst>
          <pc:docMk/>
          <pc:sldMk cId="2070921681" sldId="259"/>
        </pc:sldMkLst>
        <pc:spChg chg="mod">
          <ac:chgData name="Williams, Tommy Perry (sub6vq)" userId="S::sub6vq@virginia.edu::88471bb8-f776-4a53-b084-a3afebc54c36" providerId="AD" clId="Web-{7CE58CBB-6A86-E561-5A06-3F88F4534869}" dt="2024-04-24T20:09:54.818" v="41" actId="20577"/>
          <ac:spMkLst>
            <pc:docMk/>
            <pc:sldMk cId="2070921681" sldId="259"/>
            <ac:spMk id="9" creationId="{94BC0FD0-2315-B02B-D47E-55ED99BF2E4B}"/>
          </ac:spMkLst>
        </pc:spChg>
        <pc:spChg chg="mod">
          <ac:chgData name="Williams, Tommy Perry (sub6vq)" userId="S::sub6vq@virginia.edu::88471bb8-f776-4a53-b084-a3afebc54c36" providerId="AD" clId="Web-{7CE58CBB-6A86-E561-5A06-3F88F4534869}" dt="2024-04-24T20:08:07.861" v="19" actId="20577"/>
          <ac:spMkLst>
            <pc:docMk/>
            <pc:sldMk cId="2070921681" sldId="259"/>
            <ac:spMk id="10" creationId="{E4BE7CBA-D730-EF78-3B0B-6C59B49108B6}"/>
          </ac:spMkLst>
        </pc:spChg>
        <pc:picChg chg="add mod modCrop">
          <ac:chgData name="Williams, Tommy Perry (sub6vq)" userId="S::sub6vq@virginia.edu::88471bb8-f776-4a53-b084-a3afebc54c36" providerId="AD" clId="Web-{7CE58CBB-6A86-E561-5A06-3F88F4534869}" dt="2024-04-24T20:16:23.439" v="61" actId="1076"/>
          <ac:picMkLst>
            <pc:docMk/>
            <pc:sldMk cId="2070921681" sldId="259"/>
            <ac:picMk id="3" creationId="{AE2C2D2F-0D0C-7908-7831-EFBBB877C01C}"/>
          </ac:picMkLst>
        </pc:picChg>
        <pc:picChg chg="add mod">
          <ac:chgData name="Williams, Tommy Perry (sub6vq)" userId="S::sub6vq@virginia.edu::88471bb8-f776-4a53-b084-a3afebc54c36" providerId="AD" clId="Web-{7CE58CBB-6A86-E561-5A06-3F88F4534869}" dt="2024-04-24T20:14:13.498" v="45"/>
          <ac:picMkLst>
            <pc:docMk/>
            <pc:sldMk cId="2070921681" sldId="259"/>
            <ac:picMk id="4" creationId="{BE744278-3286-C84B-1F5A-629FB547A10B}"/>
          </ac:picMkLst>
        </pc:picChg>
        <pc:picChg chg="add mod">
          <ac:chgData name="Williams, Tommy Perry (sub6vq)" userId="S::sub6vq@virginia.edu::88471bb8-f776-4a53-b084-a3afebc54c36" providerId="AD" clId="Web-{7CE58CBB-6A86-E561-5A06-3F88F4534869}" dt="2024-04-24T20:14:22.170" v="46"/>
          <ac:picMkLst>
            <pc:docMk/>
            <pc:sldMk cId="2070921681" sldId="259"/>
            <ac:picMk id="5" creationId="{B830CC84-11C1-7B0C-D9E2-543F9E737D99}"/>
          </ac:picMkLst>
        </pc:picChg>
        <pc:picChg chg="add mod">
          <ac:chgData name="Williams, Tommy Perry (sub6vq)" userId="S::sub6vq@virginia.edu::88471bb8-f776-4a53-b084-a3afebc54c36" providerId="AD" clId="Web-{7CE58CBB-6A86-E561-5A06-3F88F4534869}" dt="2024-04-24T20:15:45.907" v="55" actId="1076"/>
          <ac:picMkLst>
            <pc:docMk/>
            <pc:sldMk cId="2070921681" sldId="259"/>
            <ac:picMk id="8" creationId="{6404B291-8CE4-0569-470E-4105A681AC12}"/>
          </ac:picMkLst>
        </pc:picChg>
        <pc:picChg chg="del mod">
          <ac:chgData name="Williams, Tommy Perry (sub6vq)" userId="S::sub6vq@virginia.edu::88471bb8-f776-4a53-b084-a3afebc54c36" providerId="AD" clId="Web-{7CE58CBB-6A86-E561-5A06-3F88F4534869}" dt="2024-04-24T20:08:15.736" v="20"/>
          <ac:picMkLst>
            <pc:docMk/>
            <pc:sldMk cId="2070921681" sldId="259"/>
            <ac:picMk id="15" creationId="{30626849-801A-8E87-9595-BBEB765841CD}"/>
          </ac:picMkLst>
        </pc:picChg>
        <pc:picChg chg="add mod">
          <ac:chgData name="Williams, Tommy Perry (sub6vq)" userId="S::sub6vq@virginia.edu::88471bb8-f776-4a53-b084-a3afebc54c36" providerId="AD" clId="Web-{7CE58CBB-6A86-E561-5A06-3F88F4534869}" dt="2024-04-24T20:16:37.377" v="63" actId="1076"/>
          <ac:picMkLst>
            <pc:docMk/>
            <pc:sldMk cId="2070921681" sldId="259"/>
            <ac:picMk id="15" creationId="{9965F8FE-FC61-B8E2-EC25-6E2FDCEBF4CD}"/>
          </ac:picMkLst>
        </pc:picChg>
        <pc:picChg chg="mod">
          <ac:chgData name="Williams, Tommy Perry (sub6vq)" userId="S::sub6vq@virginia.edu::88471bb8-f776-4a53-b084-a3afebc54c36" providerId="AD" clId="Web-{7CE58CBB-6A86-E561-5A06-3F88F4534869}" dt="2024-04-24T20:04:11.432" v="3" actId="1076"/>
          <ac:picMkLst>
            <pc:docMk/>
            <pc:sldMk cId="2070921681" sldId="259"/>
            <ac:picMk id="21" creationId="{E4E1EBEB-AB65-211A-9EE7-25CD4D96E9DC}"/>
          </ac:picMkLst>
        </pc:picChg>
        <pc:picChg chg="add">
          <ac:chgData name="Williams, Tommy Perry (sub6vq)" userId="S::sub6vq@virginia.edu::88471bb8-f776-4a53-b084-a3afebc54c36" providerId="AD" clId="Web-{7CE58CBB-6A86-E561-5A06-3F88F4534869}" dt="2024-04-24T20:17:42.973" v="64"/>
          <ac:picMkLst>
            <pc:docMk/>
            <pc:sldMk cId="2070921681" sldId="259"/>
            <ac:picMk id="22" creationId="{AD3A22C6-6D9C-F02A-D2B4-679DDC448AE4}"/>
          </ac:picMkLst>
        </pc:picChg>
      </pc:sldChg>
    </pc:docChg>
  </pc:docChgLst>
  <pc:docChgLst>
    <pc:chgData name="Williams, Tommy Perry (sub6vq)" userId="S::sub6vq@virginia.edu::88471bb8-f776-4a53-b084-a3afebc54c36" providerId="AD" clId="Web-{D4B47B64-902B-7C9F-16DD-4E7F893CFD9C}"/>
    <pc:docChg chg="modSld">
      <pc:chgData name="Williams, Tommy Perry (sub6vq)" userId="S::sub6vq@virginia.edu::88471bb8-f776-4a53-b084-a3afebc54c36" providerId="AD" clId="Web-{D4B47B64-902B-7C9F-16DD-4E7F893CFD9C}" dt="2024-04-25T02:15:00.832" v="1516" actId="20577"/>
      <pc:docMkLst>
        <pc:docMk/>
      </pc:docMkLst>
      <pc:sldChg chg="addSp delSp modSp">
        <pc:chgData name="Williams, Tommy Perry (sub6vq)" userId="S::sub6vq@virginia.edu::88471bb8-f776-4a53-b084-a3afebc54c36" providerId="AD" clId="Web-{D4B47B64-902B-7C9F-16DD-4E7F893CFD9C}" dt="2024-04-25T02:15:00.832" v="1516" actId="20577"/>
        <pc:sldMkLst>
          <pc:docMk/>
          <pc:sldMk cId="2070921681" sldId="259"/>
        </pc:sldMkLst>
        <pc:spChg chg="mod">
          <ac:chgData name="Williams, Tommy Perry (sub6vq)" userId="S::sub6vq@virginia.edu::88471bb8-f776-4a53-b084-a3afebc54c36" providerId="AD" clId="Web-{D4B47B64-902B-7C9F-16DD-4E7F893CFD9C}" dt="2024-04-25T01:19:05.864" v="159" actId="20577"/>
          <ac:spMkLst>
            <pc:docMk/>
            <pc:sldMk cId="2070921681" sldId="259"/>
            <ac:spMk id="6" creationId="{DC10CA78-E720-0AC9-C786-588B17ADA743}"/>
          </ac:spMkLst>
        </pc:spChg>
        <pc:spChg chg="mod">
          <ac:chgData name="Williams, Tommy Perry (sub6vq)" userId="S::sub6vq@virginia.edu::88471bb8-f776-4a53-b084-a3afebc54c36" providerId="AD" clId="Web-{D4B47B64-902B-7C9F-16DD-4E7F893CFD9C}" dt="2024-04-25T01:17:47.862" v="149" actId="20577"/>
          <ac:spMkLst>
            <pc:docMk/>
            <pc:sldMk cId="2070921681" sldId="259"/>
            <ac:spMk id="7" creationId="{E90F942B-D15D-5B1F-2710-BC7C6A72ABA9}"/>
          </ac:spMkLst>
        </pc:spChg>
        <pc:spChg chg="mod">
          <ac:chgData name="Williams, Tommy Perry (sub6vq)" userId="S::sub6vq@virginia.edu::88471bb8-f776-4a53-b084-a3afebc54c36" providerId="AD" clId="Web-{D4B47B64-902B-7C9F-16DD-4E7F893CFD9C}" dt="2024-04-25T01:36:03.265" v="764" actId="14100"/>
          <ac:spMkLst>
            <pc:docMk/>
            <pc:sldMk cId="2070921681" sldId="259"/>
            <ac:spMk id="11" creationId="{BC5D33CD-5994-2AD6-7B9C-5AAA174281CD}"/>
          </ac:spMkLst>
        </pc:spChg>
        <pc:spChg chg="mod">
          <ac:chgData name="Williams, Tommy Perry (sub6vq)" userId="S::sub6vq@virginia.edu::88471bb8-f776-4a53-b084-a3afebc54c36" providerId="AD" clId="Web-{D4B47B64-902B-7C9F-16DD-4E7F893CFD9C}" dt="2024-04-25T02:12:49.173" v="1391" actId="20577"/>
          <ac:spMkLst>
            <pc:docMk/>
            <pc:sldMk cId="2070921681" sldId="259"/>
            <ac:spMk id="12" creationId="{FF021A74-A861-4A21-08B6-6621489C3C7A}"/>
          </ac:spMkLst>
        </pc:spChg>
        <pc:spChg chg="mod">
          <ac:chgData name="Williams, Tommy Perry (sub6vq)" userId="S::sub6vq@virginia.edu::88471bb8-f776-4a53-b084-a3afebc54c36" providerId="AD" clId="Web-{D4B47B64-902B-7C9F-16DD-4E7F893CFD9C}" dt="2024-04-25T01:35:54.359" v="763" actId="14100"/>
          <ac:spMkLst>
            <pc:docMk/>
            <pc:sldMk cId="2070921681" sldId="259"/>
            <ac:spMk id="13" creationId="{D3FD88F6-1BFA-AD9D-C860-0FE4BD9D529C}"/>
          </ac:spMkLst>
        </pc:spChg>
        <pc:spChg chg="add del mod">
          <ac:chgData name="Williams, Tommy Perry (sub6vq)" userId="S::sub6vq@virginia.edu::88471bb8-f776-4a53-b084-a3afebc54c36" providerId="AD" clId="Web-{D4B47B64-902B-7C9F-16DD-4E7F893CFD9C}" dt="2024-04-25T01:08:09.252" v="23"/>
          <ac:spMkLst>
            <pc:docMk/>
            <pc:sldMk cId="2070921681" sldId="259"/>
            <ac:spMk id="14" creationId="{75D2D8E1-A1D0-B418-210A-477CEC464AE9}"/>
          </ac:spMkLst>
        </pc:spChg>
        <pc:spChg chg="add mod">
          <ac:chgData name="Williams, Tommy Perry (sub6vq)" userId="S::sub6vq@virginia.edu::88471bb8-f776-4a53-b084-a3afebc54c36" providerId="AD" clId="Web-{D4B47B64-902B-7C9F-16DD-4E7F893CFD9C}" dt="2024-04-25T01:18:24.566" v="151" actId="1076"/>
          <ac:spMkLst>
            <pc:docMk/>
            <pc:sldMk cId="2070921681" sldId="259"/>
            <ac:spMk id="23" creationId="{EB5437A9-C4A0-90CA-8929-6D0CFA52F133}"/>
          </ac:spMkLst>
        </pc:spChg>
        <pc:spChg chg="mod">
          <ac:chgData name="Williams, Tommy Perry (sub6vq)" userId="S::sub6vq@virginia.edu::88471bb8-f776-4a53-b084-a3afebc54c36" providerId="AD" clId="Web-{D4B47B64-902B-7C9F-16DD-4E7F893CFD9C}" dt="2024-04-25T01:57:12.547" v="781" actId="20577"/>
          <ac:spMkLst>
            <pc:docMk/>
            <pc:sldMk cId="2070921681" sldId="259"/>
            <ac:spMk id="25" creationId="{6A5CEB52-47A6-0B63-91A0-BDB229F4FEBD}"/>
          </ac:spMkLst>
        </pc:spChg>
        <pc:spChg chg="add mod">
          <ac:chgData name="Williams, Tommy Perry (sub6vq)" userId="S::sub6vq@virginia.edu::88471bb8-f776-4a53-b084-a3afebc54c36" providerId="AD" clId="Web-{D4B47B64-902B-7C9F-16DD-4E7F893CFD9C}" dt="2024-04-25T02:15:00.832" v="1516" actId="20577"/>
          <ac:spMkLst>
            <pc:docMk/>
            <pc:sldMk cId="2070921681" sldId="259"/>
            <ac:spMk id="29" creationId="{80B7E3B4-90A9-27F5-9BCA-9611119FCE04}"/>
          </ac:spMkLst>
        </pc:spChg>
        <pc:picChg chg="mod">
          <ac:chgData name="Williams, Tommy Perry (sub6vq)" userId="S::sub6vq@virginia.edu::88471bb8-f776-4a53-b084-a3afebc54c36" providerId="AD" clId="Web-{D4B47B64-902B-7C9F-16DD-4E7F893CFD9C}" dt="2024-04-25T01:35:20.983" v="760" actId="1076"/>
          <ac:picMkLst>
            <pc:docMk/>
            <pc:sldMk cId="2070921681" sldId="259"/>
            <ac:picMk id="3" creationId="{AE2C2D2F-0D0C-7908-7831-EFBBB877C01C}"/>
          </ac:picMkLst>
        </pc:picChg>
        <pc:picChg chg="add del mod">
          <ac:chgData name="Williams, Tommy Perry (sub6vq)" userId="S::sub6vq@virginia.edu::88471bb8-f776-4a53-b084-a3afebc54c36" providerId="AD" clId="Web-{D4B47B64-902B-7C9F-16DD-4E7F893CFD9C}" dt="2024-04-25T01:35:19.514" v="759" actId="1076"/>
          <ac:picMkLst>
            <pc:docMk/>
            <pc:sldMk cId="2070921681" sldId="259"/>
            <ac:picMk id="8" creationId="{6404B291-8CE4-0569-470E-4105A681AC12}"/>
          </ac:picMkLst>
        </pc:picChg>
        <pc:picChg chg="mod">
          <ac:chgData name="Williams, Tommy Perry (sub6vq)" userId="S::sub6vq@virginia.edu::88471bb8-f776-4a53-b084-a3afebc54c36" providerId="AD" clId="Web-{D4B47B64-902B-7C9F-16DD-4E7F893CFD9C}" dt="2024-04-25T01:56:07.077" v="768" actId="1076"/>
          <ac:picMkLst>
            <pc:docMk/>
            <pc:sldMk cId="2070921681" sldId="259"/>
            <ac:picMk id="14" creationId="{EDD7248A-3A58-9C43-774F-B0185522DF2D}"/>
          </ac:picMkLst>
        </pc:picChg>
        <pc:picChg chg="mod">
          <ac:chgData name="Williams, Tommy Perry (sub6vq)" userId="S::sub6vq@virginia.edu::88471bb8-f776-4a53-b084-a3afebc54c36" providerId="AD" clId="Web-{D4B47B64-902B-7C9F-16DD-4E7F893CFD9C}" dt="2024-04-25T01:20:43.976" v="176" actId="1076"/>
          <ac:picMkLst>
            <pc:docMk/>
            <pc:sldMk cId="2070921681" sldId="259"/>
            <ac:picMk id="15" creationId="{9965F8FE-FC61-B8E2-EC25-6E2FDCEBF4CD}"/>
          </ac:picMkLst>
        </pc:picChg>
        <pc:picChg chg="add mod ord">
          <ac:chgData name="Williams, Tommy Perry (sub6vq)" userId="S::sub6vq@virginia.edu::88471bb8-f776-4a53-b084-a3afebc54c36" providerId="AD" clId="Web-{D4B47B64-902B-7C9F-16DD-4E7F893CFD9C}" dt="2024-04-25T01:36:06.562" v="765" actId="1076"/>
          <ac:picMkLst>
            <pc:docMk/>
            <pc:sldMk cId="2070921681" sldId="259"/>
            <ac:picMk id="20" creationId="{E78D8945-A851-0146-74CA-82E4B18B44B9}"/>
          </ac:picMkLst>
        </pc:picChg>
        <pc:picChg chg="mod">
          <ac:chgData name="Williams, Tommy Perry (sub6vq)" userId="S::sub6vq@virginia.edu::88471bb8-f776-4a53-b084-a3afebc54c36" providerId="AD" clId="Web-{D4B47B64-902B-7C9F-16DD-4E7F893CFD9C}" dt="2024-04-25T01:56:43.750" v="772" actId="1076"/>
          <ac:picMkLst>
            <pc:docMk/>
            <pc:sldMk cId="2070921681" sldId="259"/>
            <ac:picMk id="21" creationId="{45DD53BD-B69A-FA06-A8B0-5C5F47FE9F90}"/>
          </ac:picMkLst>
        </pc:picChg>
        <pc:picChg chg="del">
          <ac:chgData name="Williams, Tommy Perry (sub6vq)" userId="S::sub6vq@virginia.edu::88471bb8-f776-4a53-b084-a3afebc54c36" providerId="AD" clId="Web-{D4B47B64-902B-7C9F-16DD-4E7F893CFD9C}" dt="2024-04-25T01:07:48.939" v="18"/>
          <ac:picMkLst>
            <pc:docMk/>
            <pc:sldMk cId="2070921681" sldId="259"/>
            <ac:picMk id="21" creationId="{E4E1EBEB-AB65-211A-9EE7-25CD4D96E9DC}"/>
          </ac:picMkLst>
        </pc:picChg>
        <pc:picChg chg="del mod">
          <ac:chgData name="Williams, Tommy Perry (sub6vq)" userId="S::sub6vq@virginia.edu::88471bb8-f776-4a53-b084-a3afebc54c36" providerId="AD" clId="Web-{D4B47B64-902B-7C9F-16DD-4E7F893CFD9C}" dt="2024-04-25T01:07:57.548" v="22"/>
          <ac:picMkLst>
            <pc:docMk/>
            <pc:sldMk cId="2070921681" sldId="259"/>
            <ac:picMk id="22" creationId="{AD3A22C6-6D9C-F02A-D2B4-679DDC448AE4}"/>
          </ac:picMkLst>
        </pc:picChg>
        <pc:picChg chg="mod">
          <ac:chgData name="Williams, Tommy Perry (sub6vq)" userId="S::sub6vq@virginia.edu::88471bb8-f776-4a53-b084-a3afebc54c36" providerId="AD" clId="Web-{D4B47B64-902B-7C9F-16DD-4E7F893CFD9C}" dt="2024-04-25T01:56:45.578" v="773" actId="1076"/>
          <ac:picMkLst>
            <pc:docMk/>
            <pc:sldMk cId="2070921681" sldId="259"/>
            <ac:picMk id="22" creationId="{DEB5E39E-6C71-8A2D-F019-CD5098331F9C}"/>
          </ac:picMkLst>
        </pc:picChg>
        <pc:cxnChg chg="mod">
          <ac:chgData name="Williams, Tommy Perry (sub6vq)" userId="S::sub6vq@virginia.edu::88471bb8-f776-4a53-b084-a3afebc54c36" providerId="AD" clId="Web-{D4B47B64-902B-7C9F-16DD-4E7F893CFD9C}" dt="2024-04-25T01:19:47.647" v="167" actId="1076"/>
          <ac:cxnSpMkLst>
            <pc:docMk/>
            <pc:sldMk cId="2070921681" sldId="259"/>
            <ac:cxnSpMk id="19" creationId="{8DC16CCA-8310-23D7-F055-252FDB390CB2}"/>
          </ac:cxnSpMkLst>
        </pc:cxnChg>
      </pc:sldChg>
    </pc:docChg>
  </pc:docChgLst>
  <pc:docChgLst>
    <pc:chgData name="Aiden, Aiden Steve (fgb7vf)" userId="S::fgb7vf@virginia.edu::153aac9e-7dc7-404e-aba4-891747002bfc" providerId="AD" clId="Web-{3AE848F8-5CFF-3D0A-1A27-72F2EAB79337}"/>
    <pc:docChg chg="modSld">
      <pc:chgData name="Aiden, Aiden Steve (fgb7vf)" userId="S::fgb7vf@virginia.edu::153aac9e-7dc7-404e-aba4-891747002bfc" providerId="AD" clId="Web-{3AE848F8-5CFF-3D0A-1A27-72F2EAB79337}" dt="2024-04-22T19:50:35.062" v="4"/>
      <pc:docMkLst>
        <pc:docMk/>
      </pc:docMkLst>
      <pc:sldChg chg="addSp">
        <pc:chgData name="Aiden, Aiden Steve (fgb7vf)" userId="S::fgb7vf@virginia.edu::153aac9e-7dc7-404e-aba4-891747002bfc" providerId="AD" clId="Web-{3AE848F8-5CFF-3D0A-1A27-72F2EAB79337}" dt="2024-04-22T19:50:35.062" v="4"/>
        <pc:sldMkLst>
          <pc:docMk/>
          <pc:sldMk cId="3748813203" sldId="258"/>
        </pc:sldMkLst>
        <pc:spChg chg="add">
          <ac:chgData name="Aiden, Aiden Steve (fgb7vf)" userId="S::fgb7vf@virginia.edu::153aac9e-7dc7-404e-aba4-891747002bfc" providerId="AD" clId="Web-{3AE848F8-5CFF-3D0A-1A27-72F2EAB79337}" dt="2024-04-22T19:49:47.937" v="0"/>
          <ac:spMkLst>
            <pc:docMk/>
            <pc:sldMk cId="3748813203" sldId="258"/>
            <ac:spMk id="5" creationId="{F21A4084-B1F9-A6F7-E931-00A63055B477}"/>
          </ac:spMkLst>
        </pc:spChg>
        <pc:spChg chg="add">
          <ac:chgData name="Aiden, Aiden Steve (fgb7vf)" userId="S::fgb7vf@virginia.edu::153aac9e-7dc7-404e-aba4-891747002bfc" providerId="AD" clId="Web-{3AE848F8-5CFF-3D0A-1A27-72F2EAB79337}" dt="2024-04-22T19:49:47.937" v="0"/>
          <ac:spMkLst>
            <pc:docMk/>
            <pc:sldMk cId="3748813203" sldId="258"/>
            <ac:spMk id="6" creationId="{2ACA4F43-1315-A310-53D1-BBDF4A594045}"/>
          </ac:spMkLst>
        </pc:spChg>
        <pc:spChg chg="add">
          <ac:chgData name="Aiden, Aiden Steve (fgb7vf)" userId="S::fgb7vf@virginia.edu::153aac9e-7dc7-404e-aba4-891747002bfc" providerId="AD" clId="Web-{3AE848F8-5CFF-3D0A-1A27-72F2EAB79337}" dt="2024-04-22T19:49:47.937" v="0"/>
          <ac:spMkLst>
            <pc:docMk/>
            <pc:sldMk cId="3748813203" sldId="258"/>
            <ac:spMk id="7" creationId="{456C20CA-ADEF-491C-5A77-05A9B945CE4B}"/>
          </ac:spMkLst>
        </pc:spChg>
        <pc:spChg chg="add">
          <ac:chgData name="Aiden, Aiden Steve (fgb7vf)" userId="S::fgb7vf@virginia.edu::153aac9e-7dc7-404e-aba4-891747002bfc" providerId="AD" clId="Web-{3AE848F8-5CFF-3D0A-1A27-72F2EAB79337}" dt="2024-04-22T19:49:47.937" v="0"/>
          <ac:spMkLst>
            <pc:docMk/>
            <pc:sldMk cId="3748813203" sldId="258"/>
            <ac:spMk id="8" creationId="{531E586A-E802-82BB-CE54-6B5D80D8F628}"/>
          </ac:spMkLst>
        </pc:spChg>
        <pc:spChg chg="add">
          <ac:chgData name="Aiden, Aiden Steve (fgb7vf)" userId="S::fgb7vf@virginia.edu::153aac9e-7dc7-404e-aba4-891747002bfc" providerId="AD" clId="Web-{3AE848F8-5CFF-3D0A-1A27-72F2EAB79337}" dt="2024-04-22T19:49:47.937" v="0"/>
          <ac:spMkLst>
            <pc:docMk/>
            <pc:sldMk cId="3748813203" sldId="258"/>
            <ac:spMk id="9" creationId="{486C78F3-6C65-700B-ACA9-B67507C1326E}"/>
          </ac:spMkLst>
        </pc:spChg>
        <pc:spChg chg="add">
          <ac:chgData name="Aiden, Aiden Steve (fgb7vf)" userId="S::fgb7vf@virginia.edu::153aac9e-7dc7-404e-aba4-891747002bfc" providerId="AD" clId="Web-{3AE848F8-5CFF-3D0A-1A27-72F2EAB79337}" dt="2024-04-22T19:49:47.937" v="0"/>
          <ac:spMkLst>
            <pc:docMk/>
            <pc:sldMk cId="3748813203" sldId="258"/>
            <ac:spMk id="11" creationId="{762AE591-B614-F0C4-2501-E7F0E5DE7B04}"/>
          </ac:spMkLst>
        </pc:spChg>
        <pc:spChg chg="add">
          <ac:chgData name="Aiden, Aiden Steve (fgb7vf)" userId="S::fgb7vf@virginia.edu::153aac9e-7dc7-404e-aba4-891747002bfc" providerId="AD" clId="Web-{3AE848F8-5CFF-3D0A-1A27-72F2EAB79337}" dt="2024-04-22T19:49:47.937" v="0"/>
          <ac:spMkLst>
            <pc:docMk/>
            <pc:sldMk cId="3748813203" sldId="258"/>
            <ac:spMk id="15" creationId="{7353CFDB-C99A-B9F2-E76F-FE76696D8704}"/>
          </ac:spMkLst>
        </pc:spChg>
        <pc:spChg chg="add">
          <ac:chgData name="Aiden, Aiden Steve (fgb7vf)" userId="S::fgb7vf@virginia.edu::153aac9e-7dc7-404e-aba4-891747002bfc" providerId="AD" clId="Web-{3AE848F8-5CFF-3D0A-1A27-72F2EAB79337}" dt="2024-04-22T19:49:47.937" v="0"/>
          <ac:spMkLst>
            <pc:docMk/>
            <pc:sldMk cId="3748813203" sldId="258"/>
            <ac:spMk id="16" creationId="{842D3662-599A-FB88-637C-5B85C1FCEE2E}"/>
          </ac:spMkLst>
        </pc:spChg>
        <pc:spChg chg="add">
          <ac:chgData name="Aiden, Aiden Steve (fgb7vf)" userId="S::fgb7vf@virginia.edu::153aac9e-7dc7-404e-aba4-891747002bfc" providerId="AD" clId="Web-{3AE848F8-5CFF-3D0A-1A27-72F2EAB79337}" dt="2024-04-22T19:49:47.937" v="0"/>
          <ac:spMkLst>
            <pc:docMk/>
            <pc:sldMk cId="3748813203" sldId="258"/>
            <ac:spMk id="17" creationId="{C65426C8-C671-9201-FE72-63579B29C6BC}"/>
          </ac:spMkLst>
        </pc:spChg>
        <pc:spChg chg="add">
          <ac:chgData name="Aiden, Aiden Steve (fgb7vf)" userId="S::fgb7vf@virginia.edu::153aac9e-7dc7-404e-aba4-891747002bfc" providerId="AD" clId="Web-{3AE848F8-5CFF-3D0A-1A27-72F2EAB79337}" dt="2024-04-22T19:49:47.937" v="0"/>
          <ac:spMkLst>
            <pc:docMk/>
            <pc:sldMk cId="3748813203" sldId="258"/>
            <ac:spMk id="18" creationId="{7A89F686-BA4A-58B5-151B-A189E7DA9B19}"/>
          </ac:spMkLst>
        </pc:spChg>
        <pc:spChg chg="add">
          <ac:chgData name="Aiden, Aiden Steve (fgb7vf)" userId="S::fgb7vf@virginia.edu::153aac9e-7dc7-404e-aba4-891747002bfc" providerId="AD" clId="Web-{3AE848F8-5CFF-3D0A-1A27-72F2EAB79337}" dt="2024-04-22T19:49:47.937" v="0"/>
          <ac:spMkLst>
            <pc:docMk/>
            <pc:sldMk cId="3748813203" sldId="258"/>
            <ac:spMk id="19" creationId="{54790264-6814-D63A-E534-9C1B987453F4}"/>
          </ac:spMkLst>
        </pc:spChg>
        <pc:spChg chg="add">
          <ac:chgData name="Aiden, Aiden Steve (fgb7vf)" userId="S::fgb7vf@virginia.edu::153aac9e-7dc7-404e-aba4-891747002bfc" providerId="AD" clId="Web-{3AE848F8-5CFF-3D0A-1A27-72F2EAB79337}" dt="2024-04-22T19:49:47.937" v="0"/>
          <ac:spMkLst>
            <pc:docMk/>
            <pc:sldMk cId="3748813203" sldId="258"/>
            <ac:spMk id="20" creationId="{DEE598B7-565E-7529-82DC-B81EA776474F}"/>
          </ac:spMkLst>
        </pc:spChg>
        <pc:spChg chg="add">
          <ac:chgData name="Aiden, Aiden Steve (fgb7vf)" userId="S::fgb7vf@virginia.edu::153aac9e-7dc7-404e-aba4-891747002bfc" providerId="AD" clId="Web-{3AE848F8-5CFF-3D0A-1A27-72F2EAB79337}" dt="2024-04-22T19:49:47.937" v="0"/>
          <ac:spMkLst>
            <pc:docMk/>
            <pc:sldMk cId="3748813203" sldId="258"/>
            <ac:spMk id="21" creationId="{A2D97C38-D176-887C-298A-2EB76C9D656D}"/>
          </ac:spMkLst>
        </pc:spChg>
        <pc:spChg chg="add">
          <ac:chgData name="Aiden, Aiden Steve (fgb7vf)" userId="S::fgb7vf@virginia.edu::153aac9e-7dc7-404e-aba4-891747002bfc" providerId="AD" clId="Web-{3AE848F8-5CFF-3D0A-1A27-72F2EAB79337}" dt="2024-04-22T19:49:47.937" v="0"/>
          <ac:spMkLst>
            <pc:docMk/>
            <pc:sldMk cId="3748813203" sldId="258"/>
            <ac:spMk id="25" creationId="{5FC8DC35-D054-9CD7-5C43-7CE538AAB5F9}"/>
          </ac:spMkLst>
        </pc:spChg>
        <pc:spChg chg="add">
          <ac:chgData name="Aiden, Aiden Steve (fgb7vf)" userId="S::fgb7vf@virginia.edu::153aac9e-7dc7-404e-aba4-891747002bfc" providerId="AD" clId="Web-{3AE848F8-5CFF-3D0A-1A27-72F2EAB79337}" dt="2024-04-22T19:49:47.937" v="0"/>
          <ac:spMkLst>
            <pc:docMk/>
            <pc:sldMk cId="3748813203" sldId="258"/>
            <ac:spMk id="26" creationId="{40ED214F-BBF4-BF74-B902-66846CC208D1}"/>
          </ac:spMkLst>
        </pc:spChg>
        <pc:spChg chg="add">
          <ac:chgData name="Aiden, Aiden Steve (fgb7vf)" userId="S::fgb7vf@virginia.edu::153aac9e-7dc7-404e-aba4-891747002bfc" providerId="AD" clId="Web-{3AE848F8-5CFF-3D0A-1A27-72F2EAB79337}" dt="2024-04-22T19:49:47.937" v="0"/>
          <ac:spMkLst>
            <pc:docMk/>
            <pc:sldMk cId="3748813203" sldId="258"/>
            <ac:spMk id="27" creationId="{EC3ADD4B-BEC1-EEE9-F633-4226299C8911}"/>
          </ac:spMkLst>
        </pc:spChg>
        <pc:spChg chg="add">
          <ac:chgData name="Aiden, Aiden Steve (fgb7vf)" userId="S::fgb7vf@virginia.edu::153aac9e-7dc7-404e-aba4-891747002bfc" providerId="AD" clId="Web-{3AE848F8-5CFF-3D0A-1A27-72F2EAB79337}" dt="2024-04-22T19:49:47.937" v="0"/>
          <ac:spMkLst>
            <pc:docMk/>
            <pc:sldMk cId="3748813203" sldId="258"/>
            <ac:spMk id="28" creationId="{3A7BAC9B-969A-6B7F-3F5A-4BFA97F8A674}"/>
          </ac:spMkLst>
        </pc:spChg>
        <pc:spChg chg="add">
          <ac:chgData name="Aiden, Aiden Steve (fgb7vf)" userId="S::fgb7vf@virginia.edu::153aac9e-7dc7-404e-aba4-891747002bfc" providerId="AD" clId="Web-{3AE848F8-5CFF-3D0A-1A27-72F2EAB79337}" dt="2024-04-22T19:49:47.937" v="0"/>
          <ac:spMkLst>
            <pc:docMk/>
            <pc:sldMk cId="3748813203" sldId="258"/>
            <ac:spMk id="29" creationId="{1B44EC2C-EDCA-63D8-131A-016040C9A1DD}"/>
          </ac:spMkLst>
        </pc:spChg>
        <pc:spChg chg="add">
          <ac:chgData name="Aiden, Aiden Steve (fgb7vf)" userId="S::fgb7vf@virginia.edu::153aac9e-7dc7-404e-aba4-891747002bfc" providerId="AD" clId="Web-{3AE848F8-5CFF-3D0A-1A27-72F2EAB79337}" dt="2024-04-22T19:49:47.937" v="0"/>
          <ac:spMkLst>
            <pc:docMk/>
            <pc:sldMk cId="3748813203" sldId="258"/>
            <ac:spMk id="30" creationId="{4D5EF3FB-F9E7-3B25-169A-D917D47DC427}"/>
          </ac:spMkLst>
        </pc:spChg>
        <pc:spChg chg="add">
          <ac:chgData name="Aiden, Aiden Steve (fgb7vf)" userId="S::fgb7vf@virginia.edu::153aac9e-7dc7-404e-aba4-891747002bfc" providerId="AD" clId="Web-{3AE848F8-5CFF-3D0A-1A27-72F2EAB79337}" dt="2024-04-22T19:49:47.937" v="0"/>
          <ac:spMkLst>
            <pc:docMk/>
            <pc:sldMk cId="3748813203" sldId="258"/>
            <ac:spMk id="31" creationId="{CD99B279-F325-83A6-9E2F-518222ECC3DF}"/>
          </ac:spMkLst>
        </pc:spChg>
        <pc:spChg chg="add">
          <ac:chgData name="Aiden, Aiden Steve (fgb7vf)" userId="S::fgb7vf@virginia.edu::153aac9e-7dc7-404e-aba4-891747002bfc" providerId="AD" clId="Web-{3AE848F8-5CFF-3D0A-1A27-72F2EAB79337}" dt="2024-04-22T19:49:47.937" v="0"/>
          <ac:spMkLst>
            <pc:docMk/>
            <pc:sldMk cId="3748813203" sldId="258"/>
            <ac:spMk id="38" creationId="{58A8C9B8-36D6-A82D-D268-4D668CBB9636}"/>
          </ac:spMkLst>
        </pc:spChg>
        <pc:spChg chg="add">
          <ac:chgData name="Aiden, Aiden Steve (fgb7vf)" userId="S::fgb7vf@virginia.edu::153aac9e-7dc7-404e-aba4-891747002bfc" providerId="AD" clId="Web-{3AE848F8-5CFF-3D0A-1A27-72F2EAB79337}" dt="2024-04-22T19:49:54.405" v="1"/>
          <ac:spMkLst>
            <pc:docMk/>
            <pc:sldMk cId="3748813203" sldId="258"/>
            <ac:spMk id="39" creationId="{F21A4084-B1F9-A6F7-E931-00A63055B477}"/>
          </ac:spMkLst>
        </pc:spChg>
        <pc:spChg chg="add">
          <ac:chgData name="Aiden, Aiden Steve (fgb7vf)" userId="S::fgb7vf@virginia.edu::153aac9e-7dc7-404e-aba4-891747002bfc" providerId="AD" clId="Web-{3AE848F8-5CFF-3D0A-1A27-72F2EAB79337}" dt="2024-04-22T19:49:54.405" v="1"/>
          <ac:spMkLst>
            <pc:docMk/>
            <pc:sldMk cId="3748813203" sldId="258"/>
            <ac:spMk id="40" creationId="{2ACA4F43-1315-A310-53D1-BBDF4A594045}"/>
          </ac:spMkLst>
        </pc:spChg>
        <pc:spChg chg="add">
          <ac:chgData name="Aiden, Aiden Steve (fgb7vf)" userId="S::fgb7vf@virginia.edu::153aac9e-7dc7-404e-aba4-891747002bfc" providerId="AD" clId="Web-{3AE848F8-5CFF-3D0A-1A27-72F2EAB79337}" dt="2024-04-22T19:49:54.405" v="1"/>
          <ac:spMkLst>
            <pc:docMk/>
            <pc:sldMk cId="3748813203" sldId="258"/>
            <ac:spMk id="41" creationId="{456C20CA-ADEF-491C-5A77-05A9B945CE4B}"/>
          </ac:spMkLst>
        </pc:spChg>
        <pc:spChg chg="add">
          <ac:chgData name="Aiden, Aiden Steve (fgb7vf)" userId="S::fgb7vf@virginia.edu::153aac9e-7dc7-404e-aba4-891747002bfc" providerId="AD" clId="Web-{3AE848F8-5CFF-3D0A-1A27-72F2EAB79337}" dt="2024-04-22T19:49:54.405" v="1"/>
          <ac:spMkLst>
            <pc:docMk/>
            <pc:sldMk cId="3748813203" sldId="258"/>
            <ac:spMk id="42" creationId="{531E586A-E802-82BB-CE54-6B5D80D8F628}"/>
          </ac:spMkLst>
        </pc:spChg>
        <pc:spChg chg="add">
          <ac:chgData name="Aiden, Aiden Steve (fgb7vf)" userId="S::fgb7vf@virginia.edu::153aac9e-7dc7-404e-aba4-891747002bfc" providerId="AD" clId="Web-{3AE848F8-5CFF-3D0A-1A27-72F2EAB79337}" dt="2024-04-22T19:49:54.405" v="1"/>
          <ac:spMkLst>
            <pc:docMk/>
            <pc:sldMk cId="3748813203" sldId="258"/>
            <ac:spMk id="43" creationId="{486C78F3-6C65-700B-ACA9-B67507C1326E}"/>
          </ac:spMkLst>
        </pc:spChg>
        <pc:spChg chg="add">
          <ac:chgData name="Aiden, Aiden Steve (fgb7vf)" userId="S::fgb7vf@virginia.edu::153aac9e-7dc7-404e-aba4-891747002bfc" providerId="AD" clId="Web-{3AE848F8-5CFF-3D0A-1A27-72F2EAB79337}" dt="2024-04-22T19:49:54.405" v="1"/>
          <ac:spMkLst>
            <pc:docMk/>
            <pc:sldMk cId="3748813203" sldId="258"/>
            <ac:spMk id="45" creationId="{762AE591-B614-F0C4-2501-E7F0E5DE7B04}"/>
          </ac:spMkLst>
        </pc:spChg>
        <pc:spChg chg="add">
          <ac:chgData name="Aiden, Aiden Steve (fgb7vf)" userId="S::fgb7vf@virginia.edu::153aac9e-7dc7-404e-aba4-891747002bfc" providerId="AD" clId="Web-{3AE848F8-5CFF-3D0A-1A27-72F2EAB79337}" dt="2024-04-22T19:49:54.405" v="1"/>
          <ac:spMkLst>
            <pc:docMk/>
            <pc:sldMk cId="3748813203" sldId="258"/>
            <ac:spMk id="49" creationId="{7353CFDB-C99A-B9F2-E76F-FE76696D8704}"/>
          </ac:spMkLst>
        </pc:spChg>
        <pc:spChg chg="add">
          <ac:chgData name="Aiden, Aiden Steve (fgb7vf)" userId="S::fgb7vf@virginia.edu::153aac9e-7dc7-404e-aba4-891747002bfc" providerId="AD" clId="Web-{3AE848F8-5CFF-3D0A-1A27-72F2EAB79337}" dt="2024-04-22T19:49:54.405" v="1"/>
          <ac:spMkLst>
            <pc:docMk/>
            <pc:sldMk cId="3748813203" sldId="258"/>
            <ac:spMk id="50" creationId="{842D3662-599A-FB88-637C-5B85C1FCEE2E}"/>
          </ac:spMkLst>
        </pc:spChg>
        <pc:spChg chg="add">
          <ac:chgData name="Aiden, Aiden Steve (fgb7vf)" userId="S::fgb7vf@virginia.edu::153aac9e-7dc7-404e-aba4-891747002bfc" providerId="AD" clId="Web-{3AE848F8-5CFF-3D0A-1A27-72F2EAB79337}" dt="2024-04-22T19:49:54.405" v="1"/>
          <ac:spMkLst>
            <pc:docMk/>
            <pc:sldMk cId="3748813203" sldId="258"/>
            <ac:spMk id="51" creationId="{C65426C8-C671-9201-FE72-63579B29C6BC}"/>
          </ac:spMkLst>
        </pc:spChg>
        <pc:spChg chg="add">
          <ac:chgData name="Aiden, Aiden Steve (fgb7vf)" userId="S::fgb7vf@virginia.edu::153aac9e-7dc7-404e-aba4-891747002bfc" providerId="AD" clId="Web-{3AE848F8-5CFF-3D0A-1A27-72F2EAB79337}" dt="2024-04-22T19:49:54.405" v="1"/>
          <ac:spMkLst>
            <pc:docMk/>
            <pc:sldMk cId="3748813203" sldId="258"/>
            <ac:spMk id="52" creationId="{7A89F686-BA4A-58B5-151B-A189E7DA9B19}"/>
          </ac:spMkLst>
        </pc:spChg>
        <pc:spChg chg="add">
          <ac:chgData name="Aiden, Aiden Steve (fgb7vf)" userId="S::fgb7vf@virginia.edu::153aac9e-7dc7-404e-aba4-891747002bfc" providerId="AD" clId="Web-{3AE848F8-5CFF-3D0A-1A27-72F2EAB79337}" dt="2024-04-22T19:49:54.405" v="1"/>
          <ac:spMkLst>
            <pc:docMk/>
            <pc:sldMk cId="3748813203" sldId="258"/>
            <ac:spMk id="53" creationId="{54790264-6814-D63A-E534-9C1B987453F4}"/>
          </ac:spMkLst>
        </pc:spChg>
        <pc:spChg chg="add">
          <ac:chgData name="Aiden, Aiden Steve (fgb7vf)" userId="S::fgb7vf@virginia.edu::153aac9e-7dc7-404e-aba4-891747002bfc" providerId="AD" clId="Web-{3AE848F8-5CFF-3D0A-1A27-72F2EAB79337}" dt="2024-04-22T19:49:54.405" v="1"/>
          <ac:spMkLst>
            <pc:docMk/>
            <pc:sldMk cId="3748813203" sldId="258"/>
            <ac:spMk id="54" creationId="{DEE598B7-565E-7529-82DC-B81EA776474F}"/>
          </ac:spMkLst>
        </pc:spChg>
        <pc:spChg chg="add">
          <ac:chgData name="Aiden, Aiden Steve (fgb7vf)" userId="S::fgb7vf@virginia.edu::153aac9e-7dc7-404e-aba4-891747002bfc" providerId="AD" clId="Web-{3AE848F8-5CFF-3D0A-1A27-72F2EAB79337}" dt="2024-04-22T19:49:54.405" v="1"/>
          <ac:spMkLst>
            <pc:docMk/>
            <pc:sldMk cId="3748813203" sldId="258"/>
            <ac:spMk id="55" creationId="{A2D97C38-D176-887C-298A-2EB76C9D656D}"/>
          </ac:spMkLst>
        </pc:spChg>
        <pc:spChg chg="add">
          <ac:chgData name="Aiden, Aiden Steve (fgb7vf)" userId="S::fgb7vf@virginia.edu::153aac9e-7dc7-404e-aba4-891747002bfc" providerId="AD" clId="Web-{3AE848F8-5CFF-3D0A-1A27-72F2EAB79337}" dt="2024-04-22T19:49:54.405" v="1"/>
          <ac:spMkLst>
            <pc:docMk/>
            <pc:sldMk cId="3748813203" sldId="258"/>
            <ac:spMk id="59" creationId="{5FC8DC35-D054-9CD7-5C43-7CE538AAB5F9}"/>
          </ac:spMkLst>
        </pc:spChg>
        <pc:spChg chg="add">
          <ac:chgData name="Aiden, Aiden Steve (fgb7vf)" userId="S::fgb7vf@virginia.edu::153aac9e-7dc7-404e-aba4-891747002bfc" providerId="AD" clId="Web-{3AE848F8-5CFF-3D0A-1A27-72F2EAB79337}" dt="2024-04-22T19:49:54.405" v="1"/>
          <ac:spMkLst>
            <pc:docMk/>
            <pc:sldMk cId="3748813203" sldId="258"/>
            <ac:spMk id="60" creationId="{40ED214F-BBF4-BF74-B902-66846CC208D1}"/>
          </ac:spMkLst>
        </pc:spChg>
        <pc:spChg chg="add">
          <ac:chgData name="Aiden, Aiden Steve (fgb7vf)" userId="S::fgb7vf@virginia.edu::153aac9e-7dc7-404e-aba4-891747002bfc" providerId="AD" clId="Web-{3AE848F8-5CFF-3D0A-1A27-72F2EAB79337}" dt="2024-04-22T19:49:54.405" v="1"/>
          <ac:spMkLst>
            <pc:docMk/>
            <pc:sldMk cId="3748813203" sldId="258"/>
            <ac:spMk id="61" creationId="{EC3ADD4B-BEC1-EEE9-F633-4226299C8911}"/>
          </ac:spMkLst>
        </pc:spChg>
        <pc:spChg chg="add">
          <ac:chgData name="Aiden, Aiden Steve (fgb7vf)" userId="S::fgb7vf@virginia.edu::153aac9e-7dc7-404e-aba4-891747002bfc" providerId="AD" clId="Web-{3AE848F8-5CFF-3D0A-1A27-72F2EAB79337}" dt="2024-04-22T19:49:54.405" v="1"/>
          <ac:spMkLst>
            <pc:docMk/>
            <pc:sldMk cId="3748813203" sldId="258"/>
            <ac:spMk id="62" creationId="{3A7BAC9B-969A-6B7F-3F5A-4BFA97F8A674}"/>
          </ac:spMkLst>
        </pc:spChg>
        <pc:spChg chg="add">
          <ac:chgData name="Aiden, Aiden Steve (fgb7vf)" userId="S::fgb7vf@virginia.edu::153aac9e-7dc7-404e-aba4-891747002bfc" providerId="AD" clId="Web-{3AE848F8-5CFF-3D0A-1A27-72F2EAB79337}" dt="2024-04-22T19:49:54.405" v="1"/>
          <ac:spMkLst>
            <pc:docMk/>
            <pc:sldMk cId="3748813203" sldId="258"/>
            <ac:spMk id="63" creationId="{1B44EC2C-EDCA-63D8-131A-016040C9A1DD}"/>
          </ac:spMkLst>
        </pc:spChg>
        <pc:spChg chg="add">
          <ac:chgData name="Aiden, Aiden Steve (fgb7vf)" userId="S::fgb7vf@virginia.edu::153aac9e-7dc7-404e-aba4-891747002bfc" providerId="AD" clId="Web-{3AE848F8-5CFF-3D0A-1A27-72F2EAB79337}" dt="2024-04-22T19:49:54.405" v="1"/>
          <ac:spMkLst>
            <pc:docMk/>
            <pc:sldMk cId="3748813203" sldId="258"/>
            <ac:spMk id="64" creationId="{4D5EF3FB-F9E7-3B25-169A-D917D47DC427}"/>
          </ac:spMkLst>
        </pc:spChg>
        <pc:spChg chg="add">
          <ac:chgData name="Aiden, Aiden Steve (fgb7vf)" userId="S::fgb7vf@virginia.edu::153aac9e-7dc7-404e-aba4-891747002bfc" providerId="AD" clId="Web-{3AE848F8-5CFF-3D0A-1A27-72F2EAB79337}" dt="2024-04-22T19:49:54.405" v="1"/>
          <ac:spMkLst>
            <pc:docMk/>
            <pc:sldMk cId="3748813203" sldId="258"/>
            <ac:spMk id="65" creationId="{CD99B279-F325-83A6-9E2F-518222ECC3DF}"/>
          </ac:spMkLst>
        </pc:spChg>
        <pc:spChg chg="add">
          <ac:chgData name="Aiden, Aiden Steve (fgb7vf)" userId="S::fgb7vf@virginia.edu::153aac9e-7dc7-404e-aba4-891747002bfc" providerId="AD" clId="Web-{3AE848F8-5CFF-3D0A-1A27-72F2EAB79337}" dt="2024-04-22T19:49:54.405" v="1"/>
          <ac:spMkLst>
            <pc:docMk/>
            <pc:sldMk cId="3748813203" sldId="258"/>
            <ac:spMk id="72" creationId="{58A8C9B8-36D6-A82D-D268-4D668CBB9636}"/>
          </ac:spMkLst>
        </pc:spChg>
        <pc:spChg chg="add">
          <ac:chgData name="Aiden, Aiden Steve (fgb7vf)" userId="S::fgb7vf@virginia.edu::153aac9e-7dc7-404e-aba4-891747002bfc" providerId="AD" clId="Web-{3AE848F8-5CFF-3D0A-1A27-72F2EAB79337}" dt="2024-04-22T19:50:04.249" v="2"/>
          <ac:spMkLst>
            <pc:docMk/>
            <pc:sldMk cId="3748813203" sldId="258"/>
            <ac:spMk id="73" creationId="{F21A4084-B1F9-A6F7-E931-00A63055B477}"/>
          </ac:spMkLst>
        </pc:spChg>
        <pc:spChg chg="add">
          <ac:chgData name="Aiden, Aiden Steve (fgb7vf)" userId="S::fgb7vf@virginia.edu::153aac9e-7dc7-404e-aba4-891747002bfc" providerId="AD" clId="Web-{3AE848F8-5CFF-3D0A-1A27-72F2EAB79337}" dt="2024-04-22T19:50:04.249" v="2"/>
          <ac:spMkLst>
            <pc:docMk/>
            <pc:sldMk cId="3748813203" sldId="258"/>
            <ac:spMk id="74" creationId="{2ACA4F43-1315-A310-53D1-BBDF4A594045}"/>
          </ac:spMkLst>
        </pc:spChg>
        <pc:spChg chg="add">
          <ac:chgData name="Aiden, Aiden Steve (fgb7vf)" userId="S::fgb7vf@virginia.edu::153aac9e-7dc7-404e-aba4-891747002bfc" providerId="AD" clId="Web-{3AE848F8-5CFF-3D0A-1A27-72F2EAB79337}" dt="2024-04-22T19:50:04.249" v="2"/>
          <ac:spMkLst>
            <pc:docMk/>
            <pc:sldMk cId="3748813203" sldId="258"/>
            <ac:spMk id="75" creationId="{456C20CA-ADEF-491C-5A77-05A9B945CE4B}"/>
          </ac:spMkLst>
        </pc:spChg>
        <pc:spChg chg="add">
          <ac:chgData name="Aiden, Aiden Steve (fgb7vf)" userId="S::fgb7vf@virginia.edu::153aac9e-7dc7-404e-aba4-891747002bfc" providerId="AD" clId="Web-{3AE848F8-5CFF-3D0A-1A27-72F2EAB79337}" dt="2024-04-22T19:50:04.249" v="2"/>
          <ac:spMkLst>
            <pc:docMk/>
            <pc:sldMk cId="3748813203" sldId="258"/>
            <ac:spMk id="76" creationId="{531E586A-E802-82BB-CE54-6B5D80D8F628}"/>
          </ac:spMkLst>
        </pc:spChg>
        <pc:spChg chg="add">
          <ac:chgData name="Aiden, Aiden Steve (fgb7vf)" userId="S::fgb7vf@virginia.edu::153aac9e-7dc7-404e-aba4-891747002bfc" providerId="AD" clId="Web-{3AE848F8-5CFF-3D0A-1A27-72F2EAB79337}" dt="2024-04-22T19:50:04.249" v="2"/>
          <ac:spMkLst>
            <pc:docMk/>
            <pc:sldMk cId="3748813203" sldId="258"/>
            <ac:spMk id="77" creationId="{486C78F3-6C65-700B-ACA9-B67507C1326E}"/>
          </ac:spMkLst>
        </pc:spChg>
        <pc:spChg chg="add">
          <ac:chgData name="Aiden, Aiden Steve (fgb7vf)" userId="S::fgb7vf@virginia.edu::153aac9e-7dc7-404e-aba4-891747002bfc" providerId="AD" clId="Web-{3AE848F8-5CFF-3D0A-1A27-72F2EAB79337}" dt="2024-04-22T19:50:04.249" v="2"/>
          <ac:spMkLst>
            <pc:docMk/>
            <pc:sldMk cId="3748813203" sldId="258"/>
            <ac:spMk id="79" creationId="{762AE591-B614-F0C4-2501-E7F0E5DE7B04}"/>
          </ac:spMkLst>
        </pc:spChg>
        <pc:spChg chg="add">
          <ac:chgData name="Aiden, Aiden Steve (fgb7vf)" userId="S::fgb7vf@virginia.edu::153aac9e-7dc7-404e-aba4-891747002bfc" providerId="AD" clId="Web-{3AE848F8-5CFF-3D0A-1A27-72F2EAB79337}" dt="2024-04-22T19:50:04.249" v="2"/>
          <ac:spMkLst>
            <pc:docMk/>
            <pc:sldMk cId="3748813203" sldId="258"/>
            <ac:spMk id="83" creationId="{7353CFDB-C99A-B9F2-E76F-FE76696D8704}"/>
          </ac:spMkLst>
        </pc:spChg>
        <pc:spChg chg="add">
          <ac:chgData name="Aiden, Aiden Steve (fgb7vf)" userId="S::fgb7vf@virginia.edu::153aac9e-7dc7-404e-aba4-891747002bfc" providerId="AD" clId="Web-{3AE848F8-5CFF-3D0A-1A27-72F2EAB79337}" dt="2024-04-22T19:50:04.249" v="2"/>
          <ac:spMkLst>
            <pc:docMk/>
            <pc:sldMk cId="3748813203" sldId="258"/>
            <ac:spMk id="84" creationId="{842D3662-599A-FB88-637C-5B85C1FCEE2E}"/>
          </ac:spMkLst>
        </pc:spChg>
        <pc:spChg chg="add">
          <ac:chgData name="Aiden, Aiden Steve (fgb7vf)" userId="S::fgb7vf@virginia.edu::153aac9e-7dc7-404e-aba4-891747002bfc" providerId="AD" clId="Web-{3AE848F8-5CFF-3D0A-1A27-72F2EAB79337}" dt="2024-04-22T19:50:04.249" v="2"/>
          <ac:spMkLst>
            <pc:docMk/>
            <pc:sldMk cId="3748813203" sldId="258"/>
            <ac:spMk id="85" creationId="{C65426C8-C671-9201-FE72-63579B29C6BC}"/>
          </ac:spMkLst>
        </pc:spChg>
        <pc:spChg chg="add">
          <ac:chgData name="Aiden, Aiden Steve (fgb7vf)" userId="S::fgb7vf@virginia.edu::153aac9e-7dc7-404e-aba4-891747002bfc" providerId="AD" clId="Web-{3AE848F8-5CFF-3D0A-1A27-72F2EAB79337}" dt="2024-04-22T19:50:04.249" v="2"/>
          <ac:spMkLst>
            <pc:docMk/>
            <pc:sldMk cId="3748813203" sldId="258"/>
            <ac:spMk id="86" creationId="{7A89F686-BA4A-58B5-151B-A189E7DA9B19}"/>
          </ac:spMkLst>
        </pc:spChg>
        <pc:spChg chg="add">
          <ac:chgData name="Aiden, Aiden Steve (fgb7vf)" userId="S::fgb7vf@virginia.edu::153aac9e-7dc7-404e-aba4-891747002bfc" providerId="AD" clId="Web-{3AE848F8-5CFF-3D0A-1A27-72F2EAB79337}" dt="2024-04-22T19:50:04.249" v="2"/>
          <ac:spMkLst>
            <pc:docMk/>
            <pc:sldMk cId="3748813203" sldId="258"/>
            <ac:spMk id="87" creationId="{54790264-6814-D63A-E534-9C1B987453F4}"/>
          </ac:spMkLst>
        </pc:spChg>
        <pc:spChg chg="add">
          <ac:chgData name="Aiden, Aiden Steve (fgb7vf)" userId="S::fgb7vf@virginia.edu::153aac9e-7dc7-404e-aba4-891747002bfc" providerId="AD" clId="Web-{3AE848F8-5CFF-3D0A-1A27-72F2EAB79337}" dt="2024-04-22T19:50:04.249" v="2"/>
          <ac:spMkLst>
            <pc:docMk/>
            <pc:sldMk cId="3748813203" sldId="258"/>
            <ac:spMk id="88" creationId="{DEE598B7-565E-7529-82DC-B81EA776474F}"/>
          </ac:spMkLst>
        </pc:spChg>
        <pc:spChg chg="add">
          <ac:chgData name="Aiden, Aiden Steve (fgb7vf)" userId="S::fgb7vf@virginia.edu::153aac9e-7dc7-404e-aba4-891747002bfc" providerId="AD" clId="Web-{3AE848F8-5CFF-3D0A-1A27-72F2EAB79337}" dt="2024-04-22T19:50:04.249" v="2"/>
          <ac:spMkLst>
            <pc:docMk/>
            <pc:sldMk cId="3748813203" sldId="258"/>
            <ac:spMk id="89" creationId="{A2D97C38-D176-887C-298A-2EB76C9D656D}"/>
          </ac:spMkLst>
        </pc:spChg>
        <pc:spChg chg="add">
          <ac:chgData name="Aiden, Aiden Steve (fgb7vf)" userId="S::fgb7vf@virginia.edu::153aac9e-7dc7-404e-aba4-891747002bfc" providerId="AD" clId="Web-{3AE848F8-5CFF-3D0A-1A27-72F2EAB79337}" dt="2024-04-22T19:50:04.249" v="2"/>
          <ac:spMkLst>
            <pc:docMk/>
            <pc:sldMk cId="3748813203" sldId="258"/>
            <ac:spMk id="93" creationId="{5FC8DC35-D054-9CD7-5C43-7CE538AAB5F9}"/>
          </ac:spMkLst>
        </pc:spChg>
        <pc:spChg chg="add">
          <ac:chgData name="Aiden, Aiden Steve (fgb7vf)" userId="S::fgb7vf@virginia.edu::153aac9e-7dc7-404e-aba4-891747002bfc" providerId="AD" clId="Web-{3AE848F8-5CFF-3D0A-1A27-72F2EAB79337}" dt="2024-04-22T19:50:04.249" v="2"/>
          <ac:spMkLst>
            <pc:docMk/>
            <pc:sldMk cId="3748813203" sldId="258"/>
            <ac:spMk id="94" creationId="{40ED214F-BBF4-BF74-B902-66846CC208D1}"/>
          </ac:spMkLst>
        </pc:spChg>
        <pc:spChg chg="add">
          <ac:chgData name="Aiden, Aiden Steve (fgb7vf)" userId="S::fgb7vf@virginia.edu::153aac9e-7dc7-404e-aba4-891747002bfc" providerId="AD" clId="Web-{3AE848F8-5CFF-3D0A-1A27-72F2EAB79337}" dt="2024-04-22T19:50:04.249" v="2"/>
          <ac:spMkLst>
            <pc:docMk/>
            <pc:sldMk cId="3748813203" sldId="258"/>
            <ac:spMk id="95" creationId="{EC3ADD4B-BEC1-EEE9-F633-4226299C8911}"/>
          </ac:spMkLst>
        </pc:spChg>
        <pc:spChg chg="add">
          <ac:chgData name="Aiden, Aiden Steve (fgb7vf)" userId="S::fgb7vf@virginia.edu::153aac9e-7dc7-404e-aba4-891747002bfc" providerId="AD" clId="Web-{3AE848F8-5CFF-3D0A-1A27-72F2EAB79337}" dt="2024-04-22T19:50:04.249" v="2"/>
          <ac:spMkLst>
            <pc:docMk/>
            <pc:sldMk cId="3748813203" sldId="258"/>
            <ac:spMk id="96" creationId="{3A7BAC9B-969A-6B7F-3F5A-4BFA97F8A674}"/>
          </ac:spMkLst>
        </pc:spChg>
        <pc:spChg chg="add">
          <ac:chgData name="Aiden, Aiden Steve (fgb7vf)" userId="S::fgb7vf@virginia.edu::153aac9e-7dc7-404e-aba4-891747002bfc" providerId="AD" clId="Web-{3AE848F8-5CFF-3D0A-1A27-72F2EAB79337}" dt="2024-04-22T19:50:04.249" v="2"/>
          <ac:spMkLst>
            <pc:docMk/>
            <pc:sldMk cId="3748813203" sldId="258"/>
            <ac:spMk id="97" creationId="{1B44EC2C-EDCA-63D8-131A-016040C9A1DD}"/>
          </ac:spMkLst>
        </pc:spChg>
        <pc:spChg chg="add">
          <ac:chgData name="Aiden, Aiden Steve (fgb7vf)" userId="S::fgb7vf@virginia.edu::153aac9e-7dc7-404e-aba4-891747002bfc" providerId="AD" clId="Web-{3AE848F8-5CFF-3D0A-1A27-72F2EAB79337}" dt="2024-04-22T19:50:04.249" v="2"/>
          <ac:spMkLst>
            <pc:docMk/>
            <pc:sldMk cId="3748813203" sldId="258"/>
            <ac:spMk id="98" creationId="{4D5EF3FB-F9E7-3B25-169A-D917D47DC427}"/>
          </ac:spMkLst>
        </pc:spChg>
        <pc:spChg chg="add">
          <ac:chgData name="Aiden, Aiden Steve (fgb7vf)" userId="S::fgb7vf@virginia.edu::153aac9e-7dc7-404e-aba4-891747002bfc" providerId="AD" clId="Web-{3AE848F8-5CFF-3D0A-1A27-72F2EAB79337}" dt="2024-04-22T19:50:04.249" v="2"/>
          <ac:spMkLst>
            <pc:docMk/>
            <pc:sldMk cId="3748813203" sldId="258"/>
            <ac:spMk id="99" creationId="{CD99B279-F325-83A6-9E2F-518222ECC3DF}"/>
          </ac:spMkLst>
        </pc:spChg>
        <pc:spChg chg="add">
          <ac:chgData name="Aiden, Aiden Steve (fgb7vf)" userId="S::fgb7vf@virginia.edu::153aac9e-7dc7-404e-aba4-891747002bfc" providerId="AD" clId="Web-{3AE848F8-5CFF-3D0A-1A27-72F2EAB79337}" dt="2024-04-22T19:50:04.249" v="2"/>
          <ac:spMkLst>
            <pc:docMk/>
            <pc:sldMk cId="3748813203" sldId="258"/>
            <ac:spMk id="106" creationId="{58A8C9B8-36D6-A82D-D268-4D668CBB9636}"/>
          </ac:spMkLst>
        </pc:spChg>
        <pc:spChg chg="add">
          <ac:chgData name="Aiden, Aiden Steve (fgb7vf)" userId="S::fgb7vf@virginia.edu::153aac9e-7dc7-404e-aba4-891747002bfc" providerId="AD" clId="Web-{3AE848F8-5CFF-3D0A-1A27-72F2EAB79337}" dt="2024-04-22T19:50:15.624" v="3"/>
          <ac:spMkLst>
            <pc:docMk/>
            <pc:sldMk cId="3748813203" sldId="258"/>
            <ac:spMk id="107" creationId="{F21A4084-B1F9-A6F7-E931-00A63055B477}"/>
          </ac:spMkLst>
        </pc:spChg>
        <pc:spChg chg="add">
          <ac:chgData name="Aiden, Aiden Steve (fgb7vf)" userId="S::fgb7vf@virginia.edu::153aac9e-7dc7-404e-aba4-891747002bfc" providerId="AD" clId="Web-{3AE848F8-5CFF-3D0A-1A27-72F2EAB79337}" dt="2024-04-22T19:50:15.624" v="3"/>
          <ac:spMkLst>
            <pc:docMk/>
            <pc:sldMk cId="3748813203" sldId="258"/>
            <ac:spMk id="108" creationId="{2ACA4F43-1315-A310-53D1-BBDF4A594045}"/>
          </ac:spMkLst>
        </pc:spChg>
        <pc:spChg chg="add">
          <ac:chgData name="Aiden, Aiden Steve (fgb7vf)" userId="S::fgb7vf@virginia.edu::153aac9e-7dc7-404e-aba4-891747002bfc" providerId="AD" clId="Web-{3AE848F8-5CFF-3D0A-1A27-72F2EAB79337}" dt="2024-04-22T19:50:15.624" v="3"/>
          <ac:spMkLst>
            <pc:docMk/>
            <pc:sldMk cId="3748813203" sldId="258"/>
            <ac:spMk id="109" creationId="{456C20CA-ADEF-491C-5A77-05A9B945CE4B}"/>
          </ac:spMkLst>
        </pc:spChg>
        <pc:spChg chg="add">
          <ac:chgData name="Aiden, Aiden Steve (fgb7vf)" userId="S::fgb7vf@virginia.edu::153aac9e-7dc7-404e-aba4-891747002bfc" providerId="AD" clId="Web-{3AE848F8-5CFF-3D0A-1A27-72F2EAB79337}" dt="2024-04-22T19:50:15.624" v="3"/>
          <ac:spMkLst>
            <pc:docMk/>
            <pc:sldMk cId="3748813203" sldId="258"/>
            <ac:spMk id="110" creationId="{531E586A-E802-82BB-CE54-6B5D80D8F628}"/>
          </ac:spMkLst>
        </pc:spChg>
        <pc:spChg chg="add">
          <ac:chgData name="Aiden, Aiden Steve (fgb7vf)" userId="S::fgb7vf@virginia.edu::153aac9e-7dc7-404e-aba4-891747002bfc" providerId="AD" clId="Web-{3AE848F8-5CFF-3D0A-1A27-72F2EAB79337}" dt="2024-04-22T19:50:15.624" v="3"/>
          <ac:spMkLst>
            <pc:docMk/>
            <pc:sldMk cId="3748813203" sldId="258"/>
            <ac:spMk id="111" creationId="{486C78F3-6C65-700B-ACA9-B67507C1326E}"/>
          </ac:spMkLst>
        </pc:spChg>
        <pc:spChg chg="add">
          <ac:chgData name="Aiden, Aiden Steve (fgb7vf)" userId="S::fgb7vf@virginia.edu::153aac9e-7dc7-404e-aba4-891747002bfc" providerId="AD" clId="Web-{3AE848F8-5CFF-3D0A-1A27-72F2EAB79337}" dt="2024-04-22T19:50:15.624" v="3"/>
          <ac:spMkLst>
            <pc:docMk/>
            <pc:sldMk cId="3748813203" sldId="258"/>
            <ac:spMk id="113" creationId="{762AE591-B614-F0C4-2501-E7F0E5DE7B04}"/>
          </ac:spMkLst>
        </pc:spChg>
        <pc:spChg chg="add">
          <ac:chgData name="Aiden, Aiden Steve (fgb7vf)" userId="S::fgb7vf@virginia.edu::153aac9e-7dc7-404e-aba4-891747002bfc" providerId="AD" clId="Web-{3AE848F8-5CFF-3D0A-1A27-72F2EAB79337}" dt="2024-04-22T19:50:15.624" v="3"/>
          <ac:spMkLst>
            <pc:docMk/>
            <pc:sldMk cId="3748813203" sldId="258"/>
            <ac:spMk id="117" creationId="{7353CFDB-C99A-B9F2-E76F-FE76696D8704}"/>
          </ac:spMkLst>
        </pc:spChg>
        <pc:spChg chg="add">
          <ac:chgData name="Aiden, Aiden Steve (fgb7vf)" userId="S::fgb7vf@virginia.edu::153aac9e-7dc7-404e-aba4-891747002bfc" providerId="AD" clId="Web-{3AE848F8-5CFF-3D0A-1A27-72F2EAB79337}" dt="2024-04-22T19:50:15.624" v="3"/>
          <ac:spMkLst>
            <pc:docMk/>
            <pc:sldMk cId="3748813203" sldId="258"/>
            <ac:spMk id="118" creationId="{842D3662-599A-FB88-637C-5B85C1FCEE2E}"/>
          </ac:spMkLst>
        </pc:spChg>
        <pc:spChg chg="add">
          <ac:chgData name="Aiden, Aiden Steve (fgb7vf)" userId="S::fgb7vf@virginia.edu::153aac9e-7dc7-404e-aba4-891747002bfc" providerId="AD" clId="Web-{3AE848F8-5CFF-3D0A-1A27-72F2EAB79337}" dt="2024-04-22T19:50:15.624" v="3"/>
          <ac:spMkLst>
            <pc:docMk/>
            <pc:sldMk cId="3748813203" sldId="258"/>
            <ac:spMk id="119" creationId="{C65426C8-C671-9201-FE72-63579B29C6BC}"/>
          </ac:spMkLst>
        </pc:spChg>
        <pc:spChg chg="add">
          <ac:chgData name="Aiden, Aiden Steve (fgb7vf)" userId="S::fgb7vf@virginia.edu::153aac9e-7dc7-404e-aba4-891747002bfc" providerId="AD" clId="Web-{3AE848F8-5CFF-3D0A-1A27-72F2EAB79337}" dt="2024-04-22T19:50:15.624" v="3"/>
          <ac:spMkLst>
            <pc:docMk/>
            <pc:sldMk cId="3748813203" sldId="258"/>
            <ac:spMk id="120" creationId="{7A89F686-BA4A-58B5-151B-A189E7DA9B19}"/>
          </ac:spMkLst>
        </pc:spChg>
        <pc:spChg chg="add">
          <ac:chgData name="Aiden, Aiden Steve (fgb7vf)" userId="S::fgb7vf@virginia.edu::153aac9e-7dc7-404e-aba4-891747002bfc" providerId="AD" clId="Web-{3AE848F8-5CFF-3D0A-1A27-72F2EAB79337}" dt="2024-04-22T19:50:15.624" v="3"/>
          <ac:spMkLst>
            <pc:docMk/>
            <pc:sldMk cId="3748813203" sldId="258"/>
            <ac:spMk id="121" creationId="{54790264-6814-D63A-E534-9C1B987453F4}"/>
          </ac:spMkLst>
        </pc:spChg>
        <pc:spChg chg="add">
          <ac:chgData name="Aiden, Aiden Steve (fgb7vf)" userId="S::fgb7vf@virginia.edu::153aac9e-7dc7-404e-aba4-891747002bfc" providerId="AD" clId="Web-{3AE848F8-5CFF-3D0A-1A27-72F2EAB79337}" dt="2024-04-22T19:50:15.624" v="3"/>
          <ac:spMkLst>
            <pc:docMk/>
            <pc:sldMk cId="3748813203" sldId="258"/>
            <ac:spMk id="122" creationId="{DEE598B7-565E-7529-82DC-B81EA776474F}"/>
          </ac:spMkLst>
        </pc:spChg>
        <pc:spChg chg="add">
          <ac:chgData name="Aiden, Aiden Steve (fgb7vf)" userId="S::fgb7vf@virginia.edu::153aac9e-7dc7-404e-aba4-891747002bfc" providerId="AD" clId="Web-{3AE848F8-5CFF-3D0A-1A27-72F2EAB79337}" dt="2024-04-22T19:50:15.624" v="3"/>
          <ac:spMkLst>
            <pc:docMk/>
            <pc:sldMk cId="3748813203" sldId="258"/>
            <ac:spMk id="123" creationId="{A2D97C38-D176-887C-298A-2EB76C9D656D}"/>
          </ac:spMkLst>
        </pc:spChg>
        <pc:spChg chg="add">
          <ac:chgData name="Aiden, Aiden Steve (fgb7vf)" userId="S::fgb7vf@virginia.edu::153aac9e-7dc7-404e-aba4-891747002bfc" providerId="AD" clId="Web-{3AE848F8-5CFF-3D0A-1A27-72F2EAB79337}" dt="2024-04-22T19:50:15.624" v="3"/>
          <ac:spMkLst>
            <pc:docMk/>
            <pc:sldMk cId="3748813203" sldId="258"/>
            <ac:spMk id="127" creationId="{5FC8DC35-D054-9CD7-5C43-7CE538AAB5F9}"/>
          </ac:spMkLst>
        </pc:spChg>
        <pc:spChg chg="add">
          <ac:chgData name="Aiden, Aiden Steve (fgb7vf)" userId="S::fgb7vf@virginia.edu::153aac9e-7dc7-404e-aba4-891747002bfc" providerId="AD" clId="Web-{3AE848F8-5CFF-3D0A-1A27-72F2EAB79337}" dt="2024-04-22T19:50:15.624" v="3"/>
          <ac:spMkLst>
            <pc:docMk/>
            <pc:sldMk cId="3748813203" sldId="258"/>
            <ac:spMk id="128" creationId="{40ED214F-BBF4-BF74-B902-66846CC208D1}"/>
          </ac:spMkLst>
        </pc:spChg>
        <pc:spChg chg="add">
          <ac:chgData name="Aiden, Aiden Steve (fgb7vf)" userId="S::fgb7vf@virginia.edu::153aac9e-7dc7-404e-aba4-891747002bfc" providerId="AD" clId="Web-{3AE848F8-5CFF-3D0A-1A27-72F2EAB79337}" dt="2024-04-22T19:50:15.624" v="3"/>
          <ac:spMkLst>
            <pc:docMk/>
            <pc:sldMk cId="3748813203" sldId="258"/>
            <ac:spMk id="129" creationId="{EC3ADD4B-BEC1-EEE9-F633-4226299C8911}"/>
          </ac:spMkLst>
        </pc:spChg>
        <pc:spChg chg="add">
          <ac:chgData name="Aiden, Aiden Steve (fgb7vf)" userId="S::fgb7vf@virginia.edu::153aac9e-7dc7-404e-aba4-891747002bfc" providerId="AD" clId="Web-{3AE848F8-5CFF-3D0A-1A27-72F2EAB79337}" dt="2024-04-22T19:50:15.624" v="3"/>
          <ac:spMkLst>
            <pc:docMk/>
            <pc:sldMk cId="3748813203" sldId="258"/>
            <ac:spMk id="130" creationId="{3A7BAC9B-969A-6B7F-3F5A-4BFA97F8A674}"/>
          </ac:spMkLst>
        </pc:spChg>
        <pc:spChg chg="add">
          <ac:chgData name="Aiden, Aiden Steve (fgb7vf)" userId="S::fgb7vf@virginia.edu::153aac9e-7dc7-404e-aba4-891747002bfc" providerId="AD" clId="Web-{3AE848F8-5CFF-3D0A-1A27-72F2EAB79337}" dt="2024-04-22T19:50:15.624" v="3"/>
          <ac:spMkLst>
            <pc:docMk/>
            <pc:sldMk cId="3748813203" sldId="258"/>
            <ac:spMk id="131" creationId="{1B44EC2C-EDCA-63D8-131A-016040C9A1DD}"/>
          </ac:spMkLst>
        </pc:spChg>
        <pc:spChg chg="add">
          <ac:chgData name="Aiden, Aiden Steve (fgb7vf)" userId="S::fgb7vf@virginia.edu::153aac9e-7dc7-404e-aba4-891747002bfc" providerId="AD" clId="Web-{3AE848F8-5CFF-3D0A-1A27-72F2EAB79337}" dt="2024-04-22T19:50:15.624" v="3"/>
          <ac:spMkLst>
            <pc:docMk/>
            <pc:sldMk cId="3748813203" sldId="258"/>
            <ac:spMk id="132" creationId="{4D5EF3FB-F9E7-3B25-169A-D917D47DC427}"/>
          </ac:spMkLst>
        </pc:spChg>
        <pc:spChg chg="add">
          <ac:chgData name="Aiden, Aiden Steve (fgb7vf)" userId="S::fgb7vf@virginia.edu::153aac9e-7dc7-404e-aba4-891747002bfc" providerId="AD" clId="Web-{3AE848F8-5CFF-3D0A-1A27-72F2EAB79337}" dt="2024-04-22T19:50:15.624" v="3"/>
          <ac:spMkLst>
            <pc:docMk/>
            <pc:sldMk cId="3748813203" sldId="258"/>
            <ac:spMk id="133" creationId="{CD99B279-F325-83A6-9E2F-518222ECC3DF}"/>
          </ac:spMkLst>
        </pc:spChg>
        <pc:spChg chg="add">
          <ac:chgData name="Aiden, Aiden Steve (fgb7vf)" userId="S::fgb7vf@virginia.edu::153aac9e-7dc7-404e-aba4-891747002bfc" providerId="AD" clId="Web-{3AE848F8-5CFF-3D0A-1A27-72F2EAB79337}" dt="2024-04-22T19:50:15.624" v="3"/>
          <ac:spMkLst>
            <pc:docMk/>
            <pc:sldMk cId="3748813203" sldId="258"/>
            <ac:spMk id="140" creationId="{58A8C9B8-36D6-A82D-D268-4D668CBB9636}"/>
          </ac:spMkLst>
        </pc:spChg>
        <pc:spChg chg="add">
          <ac:chgData name="Aiden, Aiden Steve (fgb7vf)" userId="S::fgb7vf@virginia.edu::153aac9e-7dc7-404e-aba4-891747002bfc" providerId="AD" clId="Web-{3AE848F8-5CFF-3D0A-1A27-72F2EAB79337}" dt="2024-04-22T19:50:35.062" v="4"/>
          <ac:spMkLst>
            <pc:docMk/>
            <pc:sldMk cId="3748813203" sldId="258"/>
            <ac:spMk id="141" creationId="{F21A4084-B1F9-A6F7-E931-00A63055B477}"/>
          </ac:spMkLst>
        </pc:spChg>
        <pc:spChg chg="add">
          <ac:chgData name="Aiden, Aiden Steve (fgb7vf)" userId="S::fgb7vf@virginia.edu::153aac9e-7dc7-404e-aba4-891747002bfc" providerId="AD" clId="Web-{3AE848F8-5CFF-3D0A-1A27-72F2EAB79337}" dt="2024-04-22T19:50:35.062" v="4"/>
          <ac:spMkLst>
            <pc:docMk/>
            <pc:sldMk cId="3748813203" sldId="258"/>
            <ac:spMk id="142" creationId="{2ACA4F43-1315-A310-53D1-BBDF4A594045}"/>
          </ac:spMkLst>
        </pc:spChg>
        <pc:spChg chg="add">
          <ac:chgData name="Aiden, Aiden Steve (fgb7vf)" userId="S::fgb7vf@virginia.edu::153aac9e-7dc7-404e-aba4-891747002bfc" providerId="AD" clId="Web-{3AE848F8-5CFF-3D0A-1A27-72F2EAB79337}" dt="2024-04-22T19:50:35.062" v="4"/>
          <ac:spMkLst>
            <pc:docMk/>
            <pc:sldMk cId="3748813203" sldId="258"/>
            <ac:spMk id="143" creationId="{456C20CA-ADEF-491C-5A77-05A9B945CE4B}"/>
          </ac:spMkLst>
        </pc:spChg>
        <pc:spChg chg="add">
          <ac:chgData name="Aiden, Aiden Steve (fgb7vf)" userId="S::fgb7vf@virginia.edu::153aac9e-7dc7-404e-aba4-891747002bfc" providerId="AD" clId="Web-{3AE848F8-5CFF-3D0A-1A27-72F2EAB79337}" dt="2024-04-22T19:50:35.062" v="4"/>
          <ac:spMkLst>
            <pc:docMk/>
            <pc:sldMk cId="3748813203" sldId="258"/>
            <ac:spMk id="144" creationId="{531E586A-E802-82BB-CE54-6B5D80D8F628}"/>
          </ac:spMkLst>
        </pc:spChg>
        <pc:spChg chg="add">
          <ac:chgData name="Aiden, Aiden Steve (fgb7vf)" userId="S::fgb7vf@virginia.edu::153aac9e-7dc7-404e-aba4-891747002bfc" providerId="AD" clId="Web-{3AE848F8-5CFF-3D0A-1A27-72F2EAB79337}" dt="2024-04-22T19:50:35.062" v="4"/>
          <ac:spMkLst>
            <pc:docMk/>
            <pc:sldMk cId="3748813203" sldId="258"/>
            <ac:spMk id="145" creationId="{486C78F3-6C65-700B-ACA9-B67507C1326E}"/>
          </ac:spMkLst>
        </pc:spChg>
        <pc:spChg chg="add">
          <ac:chgData name="Aiden, Aiden Steve (fgb7vf)" userId="S::fgb7vf@virginia.edu::153aac9e-7dc7-404e-aba4-891747002bfc" providerId="AD" clId="Web-{3AE848F8-5CFF-3D0A-1A27-72F2EAB79337}" dt="2024-04-22T19:50:35.062" v="4"/>
          <ac:spMkLst>
            <pc:docMk/>
            <pc:sldMk cId="3748813203" sldId="258"/>
            <ac:spMk id="147" creationId="{762AE591-B614-F0C4-2501-E7F0E5DE7B04}"/>
          </ac:spMkLst>
        </pc:spChg>
        <pc:spChg chg="add">
          <ac:chgData name="Aiden, Aiden Steve (fgb7vf)" userId="S::fgb7vf@virginia.edu::153aac9e-7dc7-404e-aba4-891747002bfc" providerId="AD" clId="Web-{3AE848F8-5CFF-3D0A-1A27-72F2EAB79337}" dt="2024-04-22T19:50:35.062" v="4"/>
          <ac:spMkLst>
            <pc:docMk/>
            <pc:sldMk cId="3748813203" sldId="258"/>
            <ac:spMk id="151" creationId="{7353CFDB-C99A-B9F2-E76F-FE76696D8704}"/>
          </ac:spMkLst>
        </pc:spChg>
        <pc:spChg chg="add">
          <ac:chgData name="Aiden, Aiden Steve (fgb7vf)" userId="S::fgb7vf@virginia.edu::153aac9e-7dc7-404e-aba4-891747002bfc" providerId="AD" clId="Web-{3AE848F8-5CFF-3D0A-1A27-72F2EAB79337}" dt="2024-04-22T19:50:35.062" v="4"/>
          <ac:spMkLst>
            <pc:docMk/>
            <pc:sldMk cId="3748813203" sldId="258"/>
            <ac:spMk id="152" creationId="{842D3662-599A-FB88-637C-5B85C1FCEE2E}"/>
          </ac:spMkLst>
        </pc:spChg>
        <pc:spChg chg="add">
          <ac:chgData name="Aiden, Aiden Steve (fgb7vf)" userId="S::fgb7vf@virginia.edu::153aac9e-7dc7-404e-aba4-891747002bfc" providerId="AD" clId="Web-{3AE848F8-5CFF-3D0A-1A27-72F2EAB79337}" dt="2024-04-22T19:50:35.062" v="4"/>
          <ac:spMkLst>
            <pc:docMk/>
            <pc:sldMk cId="3748813203" sldId="258"/>
            <ac:spMk id="153" creationId="{C65426C8-C671-9201-FE72-63579B29C6BC}"/>
          </ac:spMkLst>
        </pc:spChg>
        <pc:spChg chg="add">
          <ac:chgData name="Aiden, Aiden Steve (fgb7vf)" userId="S::fgb7vf@virginia.edu::153aac9e-7dc7-404e-aba4-891747002bfc" providerId="AD" clId="Web-{3AE848F8-5CFF-3D0A-1A27-72F2EAB79337}" dt="2024-04-22T19:50:35.062" v="4"/>
          <ac:spMkLst>
            <pc:docMk/>
            <pc:sldMk cId="3748813203" sldId="258"/>
            <ac:spMk id="154" creationId="{7A89F686-BA4A-58B5-151B-A189E7DA9B19}"/>
          </ac:spMkLst>
        </pc:spChg>
        <pc:spChg chg="add">
          <ac:chgData name="Aiden, Aiden Steve (fgb7vf)" userId="S::fgb7vf@virginia.edu::153aac9e-7dc7-404e-aba4-891747002bfc" providerId="AD" clId="Web-{3AE848F8-5CFF-3D0A-1A27-72F2EAB79337}" dt="2024-04-22T19:50:35.062" v="4"/>
          <ac:spMkLst>
            <pc:docMk/>
            <pc:sldMk cId="3748813203" sldId="258"/>
            <ac:spMk id="155" creationId="{54790264-6814-D63A-E534-9C1B987453F4}"/>
          </ac:spMkLst>
        </pc:spChg>
        <pc:spChg chg="add">
          <ac:chgData name="Aiden, Aiden Steve (fgb7vf)" userId="S::fgb7vf@virginia.edu::153aac9e-7dc7-404e-aba4-891747002bfc" providerId="AD" clId="Web-{3AE848F8-5CFF-3D0A-1A27-72F2EAB79337}" dt="2024-04-22T19:50:35.062" v="4"/>
          <ac:spMkLst>
            <pc:docMk/>
            <pc:sldMk cId="3748813203" sldId="258"/>
            <ac:spMk id="156" creationId="{DEE598B7-565E-7529-82DC-B81EA776474F}"/>
          </ac:spMkLst>
        </pc:spChg>
        <pc:spChg chg="add">
          <ac:chgData name="Aiden, Aiden Steve (fgb7vf)" userId="S::fgb7vf@virginia.edu::153aac9e-7dc7-404e-aba4-891747002bfc" providerId="AD" clId="Web-{3AE848F8-5CFF-3D0A-1A27-72F2EAB79337}" dt="2024-04-22T19:50:35.062" v="4"/>
          <ac:spMkLst>
            <pc:docMk/>
            <pc:sldMk cId="3748813203" sldId="258"/>
            <ac:spMk id="157" creationId="{A2D97C38-D176-887C-298A-2EB76C9D656D}"/>
          </ac:spMkLst>
        </pc:spChg>
        <pc:spChg chg="add">
          <ac:chgData name="Aiden, Aiden Steve (fgb7vf)" userId="S::fgb7vf@virginia.edu::153aac9e-7dc7-404e-aba4-891747002bfc" providerId="AD" clId="Web-{3AE848F8-5CFF-3D0A-1A27-72F2EAB79337}" dt="2024-04-22T19:50:35.062" v="4"/>
          <ac:spMkLst>
            <pc:docMk/>
            <pc:sldMk cId="3748813203" sldId="258"/>
            <ac:spMk id="161" creationId="{5FC8DC35-D054-9CD7-5C43-7CE538AAB5F9}"/>
          </ac:spMkLst>
        </pc:spChg>
        <pc:spChg chg="add">
          <ac:chgData name="Aiden, Aiden Steve (fgb7vf)" userId="S::fgb7vf@virginia.edu::153aac9e-7dc7-404e-aba4-891747002bfc" providerId="AD" clId="Web-{3AE848F8-5CFF-3D0A-1A27-72F2EAB79337}" dt="2024-04-22T19:50:35.062" v="4"/>
          <ac:spMkLst>
            <pc:docMk/>
            <pc:sldMk cId="3748813203" sldId="258"/>
            <ac:spMk id="162" creationId="{40ED214F-BBF4-BF74-B902-66846CC208D1}"/>
          </ac:spMkLst>
        </pc:spChg>
        <pc:spChg chg="add">
          <ac:chgData name="Aiden, Aiden Steve (fgb7vf)" userId="S::fgb7vf@virginia.edu::153aac9e-7dc7-404e-aba4-891747002bfc" providerId="AD" clId="Web-{3AE848F8-5CFF-3D0A-1A27-72F2EAB79337}" dt="2024-04-22T19:50:35.062" v="4"/>
          <ac:spMkLst>
            <pc:docMk/>
            <pc:sldMk cId="3748813203" sldId="258"/>
            <ac:spMk id="163" creationId="{EC3ADD4B-BEC1-EEE9-F633-4226299C8911}"/>
          </ac:spMkLst>
        </pc:spChg>
        <pc:spChg chg="add">
          <ac:chgData name="Aiden, Aiden Steve (fgb7vf)" userId="S::fgb7vf@virginia.edu::153aac9e-7dc7-404e-aba4-891747002bfc" providerId="AD" clId="Web-{3AE848F8-5CFF-3D0A-1A27-72F2EAB79337}" dt="2024-04-22T19:50:35.062" v="4"/>
          <ac:spMkLst>
            <pc:docMk/>
            <pc:sldMk cId="3748813203" sldId="258"/>
            <ac:spMk id="164" creationId="{3A7BAC9B-969A-6B7F-3F5A-4BFA97F8A674}"/>
          </ac:spMkLst>
        </pc:spChg>
        <pc:spChg chg="add">
          <ac:chgData name="Aiden, Aiden Steve (fgb7vf)" userId="S::fgb7vf@virginia.edu::153aac9e-7dc7-404e-aba4-891747002bfc" providerId="AD" clId="Web-{3AE848F8-5CFF-3D0A-1A27-72F2EAB79337}" dt="2024-04-22T19:50:35.062" v="4"/>
          <ac:spMkLst>
            <pc:docMk/>
            <pc:sldMk cId="3748813203" sldId="258"/>
            <ac:spMk id="165" creationId="{1B44EC2C-EDCA-63D8-131A-016040C9A1DD}"/>
          </ac:spMkLst>
        </pc:spChg>
        <pc:spChg chg="add">
          <ac:chgData name="Aiden, Aiden Steve (fgb7vf)" userId="S::fgb7vf@virginia.edu::153aac9e-7dc7-404e-aba4-891747002bfc" providerId="AD" clId="Web-{3AE848F8-5CFF-3D0A-1A27-72F2EAB79337}" dt="2024-04-22T19:50:35.062" v="4"/>
          <ac:spMkLst>
            <pc:docMk/>
            <pc:sldMk cId="3748813203" sldId="258"/>
            <ac:spMk id="166" creationId="{4D5EF3FB-F9E7-3B25-169A-D917D47DC427}"/>
          </ac:spMkLst>
        </pc:spChg>
        <pc:spChg chg="add">
          <ac:chgData name="Aiden, Aiden Steve (fgb7vf)" userId="S::fgb7vf@virginia.edu::153aac9e-7dc7-404e-aba4-891747002bfc" providerId="AD" clId="Web-{3AE848F8-5CFF-3D0A-1A27-72F2EAB79337}" dt="2024-04-22T19:50:35.062" v="4"/>
          <ac:spMkLst>
            <pc:docMk/>
            <pc:sldMk cId="3748813203" sldId="258"/>
            <ac:spMk id="167" creationId="{CD99B279-F325-83A6-9E2F-518222ECC3DF}"/>
          </ac:spMkLst>
        </pc:spChg>
        <pc:spChg chg="add">
          <ac:chgData name="Aiden, Aiden Steve (fgb7vf)" userId="S::fgb7vf@virginia.edu::153aac9e-7dc7-404e-aba4-891747002bfc" providerId="AD" clId="Web-{3AE848F8-5CFF-3D0A-1A27-72F2EAB79337}" dt="2024-04-22T19:50:35.062" v="4"/>
          <ac:spMkLst>
            <pc:docMk/>
            <pc:sldMk cId="3748813203" sldId="258"/>
            <ac:spMk id="174" creationId="{58A8C9B8-36D6-A82D-D268-4D668CBB9636}"/>
          </ac:spMkLst>
        </pc:spChg>
        <pc:picChg chg="add">
          <ac:chgData name="Aiden, Aiden Steve (fgb7vf)" userId="S::fgb7vf@virginia.edu::153aac9e-7dc7-404e-aba4-891747002bfc" providerId="AD" clId="Web-{3AE848F8-5CFF-3D0A-1A27-72F2EAB79337}" dt="2024-04-22T19:49:47.937" v="0"/>
          <ac:picMkLst>
            <pc:docMk/>
            <pc:sldMk cId="3748813203" sldId="258"/>
            <ac:picMk id="10" creationId="{0F42380D-9930-40EE-6B85-243DB6DDCC48}"/>
          </ac:picMkLst>
        </pc:picChg>
        <pc:picChg chg="add">
          <ac:chgData name="Aiden, Aiden Steve (fgb7vf)" userId="S::fgb7vf@virginia.edu::153aac9e-7dc7-404e-aba4-891747002bfc" providerId="AD" clId="Web-{3AE848F8-5CFF-3D0A-1A27-72F2EAB79337}" dt="2024-04-22T19:49:47.937" v="0"/>
          <ac:picMkLst>
            <pc:docMk/>
            <pc:sldMk cId="3748813203" sldId="258"/>
            <ac:picMk id="12" creationId="{B777ECF3-6897-052A-97AC-E22BA03C98BE}"/>
          </ac:picMkLst>
        </pc:picChg>
        <pc:picChg chg="add">
          <ac:chgData name="Aiden, Aiden Steve (fgb7vf)" userId="S::fgb7vf@virginia.edu::153aac9e-7dc7-404e-aba4-891747002bfc" providerId="AD" clId="Web-{3AE848F8-5CFF-3D0A-1A27-72F2EAB79337}" dt="2024-04-22T19:49:47.937" v="0"/>
          <ac:picMkLst>
            <pc:docMk/>
            <pc:sldMk cId="3748813203" sldId="258"/>
            <ac:picMk id="13" creationId="{6E3BB3A6-FB7E-806C-C237-68D1E8B87F06}"/>
          </ac:picMkLst>
        </pc:picChg>
        <pc:picChg chg="add">
          <ac:chgData name="Aiden, Aiden Steve (fgb7vf)" userId="S::fgb7vf@virginia.edu::153aac9e-7dc7-404e-aba4-891747002bfc" providerId="AD" clId="Web-{3AE848F8-5CFF-3D0A-1A27-72F2EAB79337}" dt="2024-04-22T19:49:47.937" v="0"/>
          <ac:picMkLst>
            <pc:docMk/>
            <pc:sldMk cId="3748813203" sldId="258"/>
            <ac:picMk id="14" creationId="{DC3869F3-C743-1962-CBA6-E845D3A8D1BC}"/>
          </ac:picMkLst>
        </pc:picChg>
        <pc:picChg chg="add">
          <ac:chgData name="Aiden, Aiden Steve (fgb7vf)" userId="S::fgb7vf@virginia.edu::153aac9e-7dc7-404e-aba4-891747002bfc" providerId="AD" clId="Web-{3AE848F8-5CFF-3D0A-1A27-72F2EAB79337}" dt="2024-04-22T19:49:47.937" v="0"/>
          <ac:picMkLst>
            <pc:docMk/>
            <pc:sldMk cId="3748813203" sldId="258"/>
            <ac:picMk id="22" creationId="{02561B6C-7257-FDAE-FA1A-23DCF6FAF0CE}"/>
          </ac:picMkLst>
        </pc:picChg>
        <pc:picChg chg="add">
          <ac:chgData name="Aiden, Aiden Steve (fgb7vf)" userId="S::fgb7vf@virginia.edu::153aac9e-7dc7-404e-aba4-891747002bfc" providerId="AD" clId="Web-{3AE848F8-5CFF-3D0A-1A27-72F2EAB79337}" dt="2024-04-22T19:49:47.937" v="0"/>
          <ac:picMkLst>
            <pc:docMk/>
            <pc:sldMk cId="3748813203" sldId="258"/>
            <ac:picMk id="23" creationId="{264CBBA5-22C4-7D84-2292-E3B28935A703}"/>
          </ac:picMkLst>
        </pc:picChg>
        <pc:picChg chg="add">
          <ac:chgData name="Aiden, Aiden Steve (fgb7vf)" userId="S::fgb7vf@virginia.edu::153aac9e-7dc7-404e-aba4-891747002bfc" providerId="AD" clId="Web-{3AE848F8-5CFF-3D0A-1A27-72F2EAB79337}" dt="2024-04-22T19:49:47.937" v="0"/>
          <ac:picMkLst>
            <pc:docMk/>
            <pc:sldMk cId="3748813203" sldId="258"/>
            <ac:picMk id="24" creationId="{71BB964F-18BE-263C-56DD-D81EBAF036BE}"/>
          </ac:picMkLst>
        </pc:picChg>
        <pc:picChg chg="add">
          <ac:chgData name="Aiden, Aiden Steve (fgb7vf)" userId="S::fgb7vf@virginia.edu::153aac9e-7dc7-404e-aba4-891747002bfc" providerId="AD" clId="Web-{3AE848F8-5CFF-3D0A-1A27-72F2EAB79337}" dt="2024-04-22T19:49:47.937" v="0"/>
          <ac:picMkLst>
            <pc:docMk/>
            <pc:sldMk cId="3748813203" sldId="258"/>
            <ac:picMk id="32" creationId="{F5BDCFD5-04D7-25C0-07DA-E48285D71D2F}"/>
          </ac:picMkLst>
        </pc:picChg>
        <pc:picChg chg="add">
          <ac:chgData name="Aiden, Aiden Steve (fgb7vf)" userId="S::fgb7vf@virginia.edu::153aac9e-7dc7-404e-aba4-891747002bfc" providerId="AD" clId="Web-{3AE848F8-5CFF-3D0A-1A27-72F2EAB79337}" dt="2024-04-22T19:49:47.937" v="0"/>
          <ac:picMkLst>
            <pc:docMk/>
            <pc:sldMk cId="3748813203" sldId="258"/>
            <ac:picMk id="33" creationId="{997B9375-669A-201B-2A19-D4390A29E69B}"/>
          </ac:picMkLst>
        </pc:picChg>
        <pc:picChg chg="add">
          <ac:chgData name="Aiden, Aiden Steve (fgb7vf)" userId="S::fgb7vf@virginia.edu::153aac9e-7dc7-404e-aba4-891747002bfc" providerId="AD" clId="Web-{3AE848F8-5CFF-3D0A-1A27-72F2EAB79337}" dt="2024-04-22T19:49:47.937" v="0"/>
          <ac:picMkLst>
            <pc:docMk/>
            <pc:sldMk cId="3748813203" sldId="258"/>
            <ac:picMk id="34" creationId="{9089F34E-4A2D-5711-9A93-BFD6FE5DD468}"/>
          </ac:picMkLst>
        </pc:picChg>
        <pc:picChg chg="add">
          <ac:chgData name="Aiden, Aiden Steve (fgb7vf)" userId="S::fgb7vf@virginia.edu::153aac9e-7dc7-404e-aba4-891747002bfc" providerId="AD" clId="Web-{3AE848F8-5CFF-3D0A-1A27-72F2EAB79337}" dt="2024-04-22T19:49:47.937" v="0"/>
          <ac:picMkLst>
            <pc:docMk/>
            <pc:sldMk cId="3748813203" sldId="258"/>
            <ac:picMk id="35" creationId="{CAC3F3C4-708C-1664-5DCF-C0749A93EAD8}"/>
          </ac:picMkLst>
        </pc:picChg>
        <pc:picChg chg="add">
          <ac:chgData name="Aiden, Aiden Steve (fgb7vf)" userId="S::fgb7vf@virginia.edu::153aac9e-7dc7-404e-aba4-891747002bfc" providerId="AD" clId="Web-{3AE848F8-5CFF-3D0A-1A27-72F2EAB79337}" dt="2024-04-22T19:49:47.937" v="0"/>
          <ac:picMkLst>
            <pc:docMk/>
            <pc:sldMk cId="3748813203" sldId="258"/>
            <ac:picMk id="36" creationId="{3411284C-950E-962F-D8DB-395643042586}"/>
          </ac:picMkLst>
        </pc:picChg>
        <pc:picChg chg="add">
          <ac:chgData name="Aiden, Aiden Steve (fgb7vf)" userId="S::fgb7vf@virginia.edu::153aac9e-7dc7-404e-aba4-891747002bfc" providerId="AD" clId="Web-{3AE848F8-5CFF-3D0A-1A27-72F2EAB79337}" dt="2024-04-22T19:49:47.937" v="0"/>
          <ac:picMkLst>
            <pc:docMk/>
            <pc:sldMk cId="3748813203" sldId="258"/>
            <ac:picMk id="37" creationId="{9E4AE45F-9A86-8CF0-F15F-F8F6336E8C5B}"/>
          </ac:picMkLst>
        </pc:picChg>
        <pc:picChg chg="add">
          <ac:chgData name="Aiden, Aiden Steve (fgb7vf)" userId="S::fgb7vf@virginia.edu::153aac9e-7dc7-404e-aba4-891747002bfc" providerId="AD" clId="Web-{3AE848F8-5CFF-3D0A-1A27-72F2EAB79337}" dt="2024-04-22T19:49:54.405" v="1"/>
          <ac:picMkLst>
            <pc:docMk/>
            <pc:sldMk cId="3748813203" sldId="258"/>
            <ac:picMk id="44" creationId="{0F42380D-9930-40EE-6B85-243DB6DDCC48}"/>
          </ac:picMkLst>
        </pc:picChg>
        <pc:picChg chg="add">
          <ac:chgData name="Aiden, Aiden Steve (fgb7vf)" userId="S::fgb7vf@virginia.edu::153aac9e-7dc7-404e-aba4-891747002bfc" providerId="AD" clId="Web-{3AE848F8-5CFF-3D0A-1A27-72F2EAB79337}" dt="2024-04-22T19:49:54.405" v="1"/>
          <ac:picMkLst>
            <pc:docMk/>
            <pc:sldMk cId="3748813203" sldId="258"/>
            <ac:picMk id="46" creationId="{B777ECF3-6897-052A-97AC-E22BA03C98BE}"/>
          </ac:picMkLst>
        </pc:picChg>
        <pc:picChg chg="add">
          <ac:chgData name="Aiden, Aiden Steve (fgb7vf)" userId="S::fgb7vf@virginia.edu::153aac9e-7dc7-404e-aba4-891747002bfc" providerId="AD" clId="Web-{3AE848F8-5CFF-3D0A-1A27-72F2EAB79337}" dt="2024-04-22T19:49:54.405" v="1"/>
          <ac:picMkLst>
            <pc:docMk/>
            <pc:sldMk cId="3748813203" sldId="258"/>
            <ac:picMk id="47" creationId="{6E3BB3A6-FB7E-806C-C237-68D1E8B87F06}"/>
          </ac:picMkLst>
        </pc:picChg>
        <pc:picChg chg="add">
          <ac:chgData name="Aiden, Aiden Steve (fgb7vf)" userId="S::fgb7vf@virginia.edu::153aac9e-7dc7-404e-aba4-891747002bfc" providerId="AD" clId="Web-{3AE848F8-5CFF-3D0A-1A27-72F2EAB79337}" dt="2024-04-22T19:49:54.405" v="1"/>
          <ac:picMkLst>
            <pc:docMk/>
            <pc:sldMk cId="3748813203" sldId="258"/>
            <ac:picMk id="48" creationId="{DC3869F3-C743-1962-CBA6-E845D3A8D1BC}"/>
          </ac:picMkLst>
        </pc:picChg>
        <pc:picChg chg="add">
          <ac:chgData name="Aiden, Aiden Steve (fgb7vf)" userId="S::fgb7vf@virginia.edu::153aac9e-7dc7-404e-aba4-891747002bfc" providerId="AD" clId="Web-{3AE848F8-5CFF-3D0A-1A27-72F2EAB79337}" dt="2024-04-22T19:49:54.405" v="1"/>
          <ac:picMkLst>
            <pc:docMk/>
            <pc:sldMk cId="3748813203" sldId="258"/>
            <ac:picMk id="56" creationId="{02561B6C-7257-FDAE-FA1A-23DCF6FAF0CE}"/>
          </ac:picMkLst>
        </pc:picChg>
        <pc:picChg chg="add">
          <ac:chgData name="Aiden, Aiden Steve (fgb7vf)" userId="S::fgb7vf@virginia.edu::153aac9e-7dc7-404e-aba4-891747002bfc" providerId="AD" clId="Web-{3AE848F8-5CFF-3D0A-1A27-72F2EAB79337}" dt="2024-04-22T19:49:54.405" v="1"/>
          <ac:picMkLst>
            <pc:docMk/>
            <pc:sldMk cId="3748813203" sldId="258"/>
            <ac:picMk id="57" creationId="{264CBBA5-22C4-7D84-2292-E3B28935A703}"/>
          </ac:picMkLst>
        </pc:picChg>
        <pc:picChg chg="add">
          <ac:chgData name="Aiden, Aiden Steve (fgb7vf)" userId="S::fgb7vf@virginia.edu::153aac9e-7dc7-404e-aba4-891747002bfc" providerId="AD" clId="Web-{3AE848F8-5CFF-3D0A-1A27-72F2EAB79337}" dt="2024-04-22T19:49:54.405" v="1"/>
          <ac:picMkLst>
            <pc:docMk/>
            <pc:sldMk cId="3748813203" sldId="258"/>
            <ac:picMk id="58" creationId="{71BB964F-18BE-263C-56DD-D81EBAF036BE}"/>
          </ac:picMkLst>
        </pc:picChg>
        <pc:picChg chg="add">
          <ac:chgData name="Aiden, Aiden Steve (fgb7vf)" userId="S::fgb7vf@virginia.edu::153aac9e-7dc7-404e-aba4-891747002bfc" providerId="AD" clId="Web-{3AE848F8-5CFF-3D0A-1A27-72F2EAB79337}" dt="2024-04-22T19:49:54.405" v="1"/>
          <ac:picMkLst>
            <pc:docMk/>
            <pc:sldMk cId="3748813203" sldId="258"/>
            <ac:picMk id="66" creationId="{F5BDCFD5-04D7-25C0-07DA-E48285D71D2F}"/>
          </ac:picMkLst>
        </pc:picChg>
        <pc:picChg chg="add">
          <ac:chgData name="Aiden, Aiden Steve (fgb7vf)" userId="S::fgb7vf@virginia.edu::153aac9e-7dc7-404e-aba4-891747002bfc" providerId="AD" clId="Web-{3AE848F8-5CFF-3D0A-1A27-72F2EAB79337}" dt="2024-04-22T19:49:54.405" v="1"/>
          <ac:picMkLst>
            <pc:docMk/>
            <pc:sldMk cId="3748813203" sldId="258"/>
            <ac:picMk id="67" creationId="{997B9375-669A-201B-2A19-D4390A29E69B}"/>
          </ac:picMkLst>
        </pc:picChg>
        <pc:picChg chg="add">
          <ac:chgData name="Aiden, Aiden Steve (fgb7vf)" userId="S::fgb7vf@virginia.edu::153aac9e-7dc7-404e-aba4-891747002bfc" providerId="AD" clId="Web-{3AE848F8-5CFF-3D0A-1A27-72F2EAB79337}" dt="2024-04-22T19:49:54.405" v="1"/>
          <ac:picMkLst>
            <pc:docMk/>
            <pc:sldMk cId="3748813203" sldId="258"/>
            <ac:picMk id="68" creationId="{9089F34E-4A2D-5711-9A93-BFD6FE5DD468}"/>
          </ac:picMkLst>
        </pc:picChg>
        <pc:picChg chg="add">
          <ac:chgData name="Aiden, Aiden Steve (fgb7vf)" userId="S::fgb7vf@virginia.edu::153aac9e-7dc7-404e-aba4-891747002bfc" providerId="AD" clId="Web-{3AE848F8-5CFF-3D0A-1A27-72F2EAB79337}" dt="2024-04-22T19:49:54.405" v="1"/>
          <ac:picMkLst>
            <pc:docMk/>
            <pc:sldMk cId="3748813203" sldId="258"/>
            <ac:picMk id="69" creationId="{CAC3F3C4-708C-1664-5DCF-C0749A93EAD8}"/>
          </ac:picMkLst>
        </pc:picChg>
        <pc:picChg chg="add">
          <ac:chgData name="Aiden, Aiden Steve (fgb7vf)" userId="S::fgb7vf@virginia.edu::153aac9e-7dc7-404e-aba4-891747002bfc" providerId="AD" clId="Web-{3AE848F8-5CFF-3D0A-1A27-72F2EAB79337}" dt="2024-04-22T19:49:54.405" v="1"/>
          <ac:picMkLst>
            <pc:docMk/>
            <pc:sldMk cId="3748813203" sldId="258"/>
            <ac:picMk id="70" creationId="{3411284C-950E-962F-D8DB-395643042586}"/>
          </ac:picMkLst>
        </pc:picChg>
        <pc:picChg chg="add">
          <ac:chgData name="Aiden, Aiden Steve (fgb7vf)" userId="S::fgb7vf@virginia.edu::153aac9e-7dc7-404e-aba4-891747002bfc" providerId="AD" clId="Web-{3AE848F8-5CFF-3D0A-1A27-72F2EAB79337}" dt="2024-04-22T19:49:54.405" v="1"/>
          <ac:picMkLst>
            <pc:docMk/>
            <pc:sldMk cId="3748813203" sldId="258"/>
            <ac:picMk id="71" creationId="{9E4AE45F-9A86-8CF0-F15F-F8F6336E8C5B}"/>
          </ac:picMkLst>
        </pc:picChg>
        <pc:picChg chg="add">
          <ac:chgData name="Aiden, Aiden Steve (fgb7vf)" userId="S::fgb7vf@virginia.edu::153aac9e-7dc7-404e-aba4-891747002bfc" providerId="AD" clId="Web-{3AE848F8-5CFF-3D0A-1A27-72F2EAB79337}" dt="2024-04-22T19:50:04.249" v="2"/>
          <ac:picMkLst>
            <pc:docMk/>
            <pc:sldMk cId="3748813203" sldId="258"/>
            <ac:picMk id="78" creationId="{0F42380D-9930-40EE-6B85-243DB6DDCC48}"/>
          </ac:picMkLst>
        </pc:picChg>
        <pc:picChg chg="add">
          <ac:chgData name="Aiden, Aiden Steve (fgb7vf)" userId="S::fgb7vf@virginia.edu::153aac9e-7dc7-404e-aba4-891747002bfc" providerId="AD" clId="Web-{3AE848F8-5CFF-3D0A-1A27-72F2EAB79337}" dt="2024-04-22T19:50:04.249" v="2"/>
          <ac:picMkLst>
            <pc:docMk/>
            <pc:sldMk cId="3748813203" sldId="258"/>
            <ac:picMk id="80" creationId="{B777ECF3-6897-052A-97AC-E22BA03C98BE}"/>
          </ac:picMkLst>
        </pc:picChg>
        <pc:picChg chg="add">
          <ac:chgData name="Aiden, Aiden Steve (fgb7vf)" userId="S::fgb7vf@virginia.edu::153aac9e-7dc7-404e-aba4-891747002bfc" providerId="AD" clId="Web-{3AE848F8-5CFF-3D0A-1A27-72F2EAB79337}" dt="2024-04-22T19:50:04.249" v="2"/>
          <ac:picMkLst>
            <pc:docMk/>
            <pc:sldMk cId="3748813203" sldId="258"/>
            <ac:picMk id="81" creationId="{6E3BB3A6-FB7E-806C-C237-68D1E8B87F06}"/>
          </ac:picMkLst>
        </pc:picChg>
        <pc:picChg chg="add">
          <ac:chgData name="Aiden, Aiden Steve (fgb7vf)" userId="S::fgb7vf@virginia.edu::153aac9e-7dc7-404e-aba4-891747002bfc" providerId="AD" clId="Web-{3AE848F8-5CFF-3D0A-1A27-72F2EAB79337}" dt="2024-04-22T19:50:04.249" v="2"/>
          <ac:picMkLst>
            <pc:docMk/>
            <pc:sldMk cId="3748813203" sldId="258"/>
            <ac:picMk id="82" creationId="{DC3869F3-C743-1962-CBA6-E845D3A8D1BC}"/>
          </ac:picMkLst>
        </pc:picChg>
        <pc:picChg chg="add">
          <ac:chgData name="Aiden, Aiden Steve (fgb7vf)" userId="S::fgb7vf@virginia.edu::153aac9e-7dc7-404e-aba4-891747002bfc" providerId="AD" clId="Web-{3AE848F8-5CFF-3D0A-1A27-72F2EAB79337}" dt="2024-04-22T19:50:04.249" v="2"/>
          <ac:picMkLst>
            <pc:docMk/>
            <pc:sldMk cId="3748813203" sldId="258"/>
            <ac:picMk id="90" creationId="{02561B6C-7257-FDAE-FA1A-23DCF6FAF0CE}"/>
          </ac:picMkLst>
        </pc:picChg>
        <pc:picChg chg="add">
          <ac:chgData name="Aiden, Aiden Steve (fgb7vf)" userId="S::fgb7vf@virginia.edu::153aac9e-7dc7-404e-aba4-891747002bfc" providerId="AD" clId="Web-{3AE848F8-5CFF-3D0A-1A27-72F2EAB79337}" dt="2024-04-22T19:50:04.249" v="2"/>
          <ac:picMkLst>
            <pc:docMk/>
            <pc:sldMk cId="3748813203" sldId="258"/>
            <ac:picMk id="91" creationId="{264CBBA5-22C4-7D84-2292-E3B28935A703}"/>
          </ac:picMkLst>
        </pc:picChg>
        <pc:picChg chg="add">
          <ac:chgData name="Aiden, Aiden Steve (fgb7vf)" userId="S::fgb7vf@virginia.edu::153aac9e-7dc7-404e-aba4-891747002bfc" providerId="AD" clId="Web-{3AE848F8-5CFF-3D0A-1A27-72F2EAB79337}" dt="2024-04-22T19:50:04.249" v="2"/>
          <ac:picMkLst>
            <pc:docMk/>
            <pc:sldMk cId="3748813203" sldId="258"/>
            <ac:picMk id="92" creationId="{71BB964F-18BE-263C-56DD-D81EBAF036BE}"/>
          </ac:picMkLst>
        </pc:picChg>
        <pc:picChg chg="add">
          <ac:chgData name="Aiden, Aiden Steve (fgb7vf)" userId="S::fgb7vf@virginia.edu::153aac9e-7dc7-404e-aba4-891747002bfc" providerId="AD" clId="Web-{3AE848F8-5CFF-3D0A-1A27-72F2EAB79337}" dt="2024-04-22T19:50:04.249" v="2"/>
          <ac:picMkLst>
            <pc:docMk/>
            <pc:sldMk cId="3748813203" sldId="258"/>
            <ac:picMk id="100" creationId="{F5BDCFD5-04D7-25C0-07DA-E48285D71D2F}"/>
          </ac:picMkLst>
        </pc:picChg>
        <pc:picChg chg="add">
          <ac:chgData name="Aiden, Aiden Steve (fgb7vf)" userId="S::fgb7vf@virginia.edu::153aac9e-7dc7-404e-aba4-891747002bfc" providerId="AD" clId="Web-{3AE848F8-5CFF-3D0A-1A27-72F2EAB79337}" dt="2024-04-22T19:50:04.249" v="2"/>
          <ac:picMkLst>
            <pc:docMk/>
            <pc:sldMk cId="3748813203" sldId="258"/>
            <ac:picMk id="101" creationId="{997B9375-669A-201B-2A19-D4390A29E69B}"/>
          </ac:picMkLst>
        </pc:picChg>
        <pc:picChg chg="add">
          <ac:chgData name="Aiden, Aiden Steve (fgb7vf)" userId="S::fgb7vf@virginia.edu::153aac9e-7dc7-404e-aba4-891747002bfc" providerId="AD" clId="Web-{3AE848F8-5CFF-3D0A-1A27-72F2EAB79337}" dt="2024-04-22T19:50:04.249" v="2"/>
          <ac:picMkLst>
            <pc:docMk/>
            <pc:sldMk cId="3748813203" sldId="258"/>
            <ac:picMk id="102" creationId="{9089F34E-4A2D-5711-9A93-BFD6FE5DD468}"/>
          </ac:picMkLst>
        </pc:picChg>
        <pc:picChg chg="add">
          <ac:chgData name="Aiden, Aiden Steve (fgb7vf)" userId="S::fgb7vf@virginia.edu::153aac9e-7dc7-404e-aba4-891747002bfc" providerId="AD" clId="Web-{3AE848F8-5CFF-3D0A-1A27-72F2EAB79337}" dt="2024-04-22T19:50:04.249" v="2"/>
          <ac:picMkLst>
            <pc:docMk/>
            <pc:sldMk cId="3748813203" sldId="258"/>
            <ac:picMk id="103" creationId="{CAC3F3C4-708C-1664-5DCF-C0749A93EAD8}"/>
          </ac:picMkLst>
        </pc:picChg>
        <pc:picChg chg="add">
          <ac:chgData name="Aiden, Aiden Steve (fgb7vf)" userId="S::fgb7vf@virginia.edu::153aac9e-7dc7-404e-aba4-891747002bfc" providerId="AD" clId="Web-{3AE848F8-5CFF-3D0A-1A27-72F2EAB79337}" dt="2024-04-22T19:50:04.249" v="2"/>
          <ac:picMkLst>
            <pc:docMk/>
            <pc:sldMk cId="3748813203" sldId="258"/>
            <ac:picMk id="104" creationId="{3411284C-950E-962F-D8DB-395643042586}"/>
          </ac:picMkLst>
        </pc:picChg>
        <pc:picChg chg="add">
          <ac:chgData name="Aiden, Aiden Steve (fgb7vf)" userId="S::fgb7vf@virginia.edu::153aac9e-7dc7-404e-aba4-891747002bfc" providerId="AD" clId="Web-{3AE848F8-5CFF-3D0A-1A27-72F2EAB79337}" dt="2024-04-22T19:50:04.249" v="2"/>
          <ac:picMkLst>
            <pc:docMk/>
            <pc:sldMk cId="3748813203" sldId="258"/>
            <ac:picMk id="105" creationId="{9E4AE45F-9A86-8CF0-F15F-F8F6336E8C5B}"/>
          </ac:picMkLst>
        </pc:picChg>
        <pc:picChg chg="add">
          <ac:chgData name="Aiden, Aiden Steve (fgb7vf)" userId="S::fgb7vf@virginia.edu::153aac9e-7dc7-404e-aba4-891747002bfc" providerId="AD" clId="Web-{3AE848F8-5CFF-3D0A-1A27-72F2EAB79337}" dt="2024-04-22T19:50:15.624" v="3"/>
          <ac:picMkLst>
            <pc:docMk/>
            <pc:sldMk cId="3748813203" sldId="258"/>
            <ac:picMk id="112" creationId="{0F42380D-9930-40EE-6B85-243DB6DDCC48}"/>
          </ac:picMkLst>
        </pc:picChg>
        <pc:picChg chg="add">
          <ac:chgData name="Aiden, Aiden Steve (fgb7vf)" userId="S::fgb7vf@virginia.edu::153aac9e-7dc7-404e-aba4-891747002bfc" providerId="AD" clId="Web-{3AE848F8-5CFF-3D0A-1A27-72F2EAB79337}" dt="2024-04-22T19:50:15.624" v="3"/>
          <ac:picMkLst>
            <pc:docMk/>
            <pc:sldMk cId="3748813203" sldId="258"/>
            <ac:picMk id="114" creationId="{B777ECF3-6897-052A-97AC-E22BA03C98BE}"/>
          </ac:picMkLst>
        </pc:picChg>
        <pc:picChg chg="add">
          <ac:chgData name="Aiden, Aiden Steve (fgb7vf)" userId="S::fgb7vf@virginia.edu::153aac9e-7dc7-404e-aba4-891747002bfc" providerId="AD" clId="Web-{3AE848F8-5CFF-3D0A-1A27-72F2EAB79337}" dt="2024-04-22T19:50:15.624" v="3"/>
          <ac:picMkLst>
            <pc:docMk/>
            <pc:sldMk cId="3748813203" sldId="258"/>
            <ac:picMk id="115" creationId="{6E3BB3A6-FB7E-806C-C237-68D1E8B87F06}"/>
          </ac:picMkLst>
        </pc:picChg>
        <pc:picChg chg="add">
          <ac:chgData name="Aiden, Aiden Steve (fgb7vf)" userId="S::fgb7vf@virginia.edu::153aac9e-7dc7-404e-aba4-891747002bfc" providerId="AD" clId="Web-{3AE848F8-5CFF-3D0A-1A27-72F2EAB79337}" dt="2024-04-22T19:50:15.624" v="3"/>
          <ac:picMkLst>
            <pc:docMk/>
            <pc:sldMk cId="3748813203" sldId="258"/>
            <ac:picMk id="116" creationId="{DC3869F3-C743-1962-CBA6-E845D3A8D1BC}"/>
          </ac:picMkLst>
        </pc:picChg>
        <pc:picChg chg="add">
          <ac:chgData name="Aiden, Aiden Steve (fgb7vf)" userId="S::fgb7vf@virginia.edu::153aac9e-7dc7-404e-aba4-891747002bfc" providerId="AD" clId="Web-{3AE848F8-5CFF-3D0A-1A27-72F2EAB79337}" dt="2024-04-22T19:50:15.624" v="3"/>
          <ac:picMkLst>
            <pc:docMk/>
            <pc:sldMk cId="3748813203" sldId="258"/>
            <ac:picMk id="124" creationId="{02561B6C-7257-FDAE-FA1A-23DCF6FAF0CE}"/>
          </ac:picMkLst>
        </pc:picChg>
        <pc:picChg chg="add">
          <ac:chgData name="Aiden, Aiden Steve (fgb7vf)" userId="S::fgb7vf@virginia.edu::153aac9e-7dc7-404e-aba4-891747002bfc" providerId="AD" clId="Web-{3AE848F8-5CFF-3D0A-1A27-72F2EAB79337}" dt="2024-04-22T19:50:15.624" v="3"/>
          <ac:picMkLst>
            <pc:docMk/>
            <pc:sldMk cId="3748813203" sldId="258"/>
            <ac:picMk id="125" creationId="{264CBBA5-22C4-7D84-2292-E3B28935A703}"/>
          </ac:picMkLst>
        </pc:picChg>
        <pc:picChg chg="add">
          <ac:chgData name="Aiden, Aiden Steve (fgb7vf)" userId="S::fgb7vf@virginia.edu::153aac9e-7dc7-404e-aba4-891747002bfc" providerId="AD" clId="Web-{3AE848F8-5CFF-3D0A-1A27-72F2EAB79337}" dt="2024-04-22T19:50:15.624" v="3"/>
          <ac:picMkLst>
            <pc:docMk/>
            <pc:sldMk cId="3748813203" sldId="258"/>
            <ac:picMk id="126" creationId="{71BB964F-18BE-263C-56DD-D81EBAF036BE}"/>
          </ac:picMkLst>
        </pc:picChg>
        <pc:picChg chg="add">
          <ac:chgData name="Aiden, Aiden Steve (fgb7vf)" userId="S::fgb7vf@virginia.edu::153aac9e-7dc7-404e-aba4-891747002bfc" providerId="AD" clId="Web-{3AE848F8-5CFF-3D0A-1A27-72F2EAB79337}" dt="2024-04-22T19:50:15.624" v="3"/>
          <ac:picMkLst>
            <pc:docMk/>
            <pc:sldMk cId="3748813203" sldId="258"/>
            <ac:picMk id="134" creationId="{F5BDCFD5-04D7-25C0-07DA-E48285D71D2F}"/>
          </ac:picMkLst>
        </pc:picChg>
        <pc:picChg chg="add">
          <ac:chgData name="Aiden, Aiden Steve (fgb7vf)" userId="S::fgb7vf@virginia.edu::153aac9e-7dc7-404e-aba4-891747002bfc" providerId="AD" clId="Web-{3AE848F8-5CFF-3D0A-1A27-72F2EAB79337}" dt="2024-04-22T19:50:15.624" v="3"/>
          <ac:picMkLst>
            <pc:docMk/>
            <pc:sldMk cId="3748813203" sldId="258"/>
            <ac:picMk id="135" creationId="{997B9375-669A-201B-2A19-D4390A29E69B}"/>
          </ac:picMkLst>
        </pc:picChg>
        <pc:picChg chg="add">
          <ac:chgData name="Aiden, Aiden Steve (fgb7vf)" userId="S::fgb7vf@virginia.edu::153aac9e-7dc7-404e-aba4-891747002bfc" providerId="AD" clId="Web-{3AE848F8-5CFF-3D0A-1A27-72F2EAB79337}" dt="2024-04-22T19:50:15.624" v="3"/>
          <ac:picMkLst>
            <pc:docMk/>
            <pc:sldMk cId="3748813203" sldId="258"/>
            <ac:picMk id="136" creationId="{9089F34E-4A2D-5711-9A93-BFD6FE5DD468}"/>
          </ac:picMkLst>
        </pc:picChg>
        <pc:picChg chg="add">
          <ac:chgData name="Aiden, Aiden Steve (fgb7vf)" userId="S::fgb7vf@virginia.edu::153aac9e-7dc7-404e-aba4-891747002bfc" providerId="AD" clId="Web-{3AE848F8-5CFF-3D0A-1A27-72F2EAB79337}" dt="2024-04-22T19:50:15.624" v="3"/>
          <ac:picMkLst>
            <pc:docMk/>
            <pc:sldMk cId="3748813203" sldId="258"/>
            <ac:picMk id="137" creationId="{CAC3F3C4-708C-1664-5DCF-C0749A93EAD8}"/>
          </ac:picMkLst>
        </pc:picChg>
        <pc:picChg chg="add">
          <ac:chgData name="Aiden, Aiden Steve (fgb7vf)" userId="S::fgb7vf@virginia.edu::153aac9e-7dc7-404e-aba4-891747002bfc" providerId="AD" clId="Web-{3AE848F8-5CFF-3D0A-1A27-72F2EAB79337}" dt="2024-04-22T19:50:15.624" v="3"/>
          <ac:picMkLst>
            <pc:docMk/>
            <pc:sldMk cId="3748813203" sldId="258"/>
            <ac:picMk id="138" creationId="{3411284C-950E-962F-D8DB-395643042586}"/>
          </ac:picMkLst>
        </pc:picChg>
        <pc:picChg chg="add">
          <ac:chgData name="Aiden, Aiden Steve (fgb7vf)" userId="S::fgb7vf@virginia.edu::153aac9e-7dc7-404e-aba4-891747002bfc" providerId="AD" clId="Web-{3AE848F8-5CFF-3D0A-1A27-72F2EAB79337}" dt="2024-04-22T19:50:15.624" v="3"/>
          <ac:picMkLst>
            <pc:docMk/>
            <pc:sldMk cId="3748813203" sldId="258"/>
            <ac:picMk id="139" creationId="{9E4AE45F-9A86-8CF0-F15F-F8F6336E8C5B}"/>
          </ac:picMkLst>
        </pc:picChg>
        <pc:picChg chg="add">
          <ac:chgData name="Aiden, Aiden Steve (fgb7vf)" userId="S::fgb7vf@virginia.edu::153aac9e-7dc7-404e-aba4-891747002bfc" providerId="AD" clId="Web-{3AE848F8-5CFF-3D0A-1A27-72F2EAB79337}" dt="2024-04-22T19:50:35.062" v="4"/>
          <ac:picMkLst>
            <pc:docMk/>
            <pc:sldMk cId="3748813203" sldId="258"/>
            <ac:picMk id="146" creationId="{0F42380D-9930-40EE-6B85-243DB6DDCC48}"/>
          </ac:picMkLst>
        </pc:picChg>
        <pc:picChg chg="add">
          <ac:chgData name="Aiden, Aiden Steve (fgb7vf)" userId="S::fgb7vf@virginia.edu::153aac9e-7dc7-404e-aba4-891747002bfc" providerId="AD" clId="Web-{3AE848F8-5CFF-3D0A-1A27-72F2EAB79337}" dt="2024-04-22T19:50:35.062" v="4"/>
          <ac:picMkLst>
            <pc:docMk/>
            <pc:sldMk cId="3748813203" sldId="258"/>
            <ac:picMk id="148" creationId="{B777ECF3-6897-052A-97AC-E22BA03C98BE}"/>
          </ac:picMkLst>
        </pc:picChg>
        <pc:picChg chg="add">
          <ac:chgData name="Aiden, Aiden Steve (fgb7vf)" userId="S::fgb7vf@virginia.edu::153aac9e-7dc7-404e-aba4-891747002bfc" providerId="AD" clId="Web-{3AE848F8-5CFF-3D0A-1A27-72F2EAB79337}" dt="2024-04-22T19:50:35.062" v="4"/>
          <ac:picMkLst>
            <pc:docMk/>
            <pc:sldMk cId="3748813203" sldId="258"/>
            <ac:picMk id="149" creationId="{6E3BB3A6-FB7E-806C-C237-68D1E8B87F06}"/>
          </ac:picMkLst>
        </pc:picChg>
        <pc:picChg chg="add">
          <ac:chgData name="Aiden, Aiden Steve (fgb7vf)" userId="S::fgb7vf@virginia.edu::153aac9e-7dc7-404e-aba4-891747002bfc" providerId="AD" clId="Web-{3AE848F8-5CFF-3D0A-1A27-72F2EAB79337}" dt="2024-04-22T19:50:35.062" v="4"/>
          <ac:picMkLst>
            <pc:docMk/>
            <pc:sldMk cId="3748813203" sldId="258"/>
            <ac:picMk id="150" creationId="{DC3869F3-C743-1962-CBA6-E845D3A8D1BC}"/>
          </ac:picMkLst>
        </pc:picChg>
        <pc:picChg chg="add">
          <ac:chgData name="Aiden, Aiden Steve (fgb7vf)" userId="S::fgb7vf@virginia.edu::153aac9e-7dc7-404e-aba4-891747002bfc" providerId="AD" clId="Web-{3AE848F8-5CFF-3D0A-1A27-72F2EAB79337}" dt="2024-04-22T19:50:35.062" v="4"/>
          <ac:picMkLst>
            <pc:docMk/>
            <pc:sldMk cId="3748813203" sldId="258"/>
            <ac:picMk id="158" creationId="{02561B6C-7257-FDAE-FA1A-23DCF6FAF0CE}"/>
          </ac:picMkLst>
        </pc:picChg>
        <pc:picChg chg="add">
          <ac:chgData name="Aiden, Aiden Steve (fgb7vf)" userId="S::fgb7vf@virginia.edu::153aac9e-7dc7-404e-aba4-891747002bfc" providerId="AD" clId="Web-{3AE848F8-5CFF-3D0A-1A27-72F2EAB79337}" dt="2024-04-22T19:50:35.062" v="4"/>
          <ac:picMkLst>
            <pc:docMk/>
            <pc:sldMk cId="3748813203" sldId="258"/>
            <ac:picMk id="159" creationId="{264CBBA5-22C4-7D84-2292-E3B28935A703}"/>
          </ac:picMkLst>
        </pc:picChg>
        <pc:picChg chg="add">
          <ac:chgData name="Aiden, Aiden Steve (fgb7vf)" userId="S::fgb7vf@virginia.edu::153aac9e-7dc7-404e-aba4-891747002bfc" providerId="AD" clId="Web-{3AE848F8-5CFF-3D0A-1A27-72F2EAB79337}" dt="2024-04-22T19:50:35.062" v="4"/>
          <ac:picMkLst>
            <pc:docMk/>
            <pc:sldMk cId="3748813203" sldId="258"/>
            <ac:picMk id="160" creationId="{71BB964F-18BE-263C-56DD-D81EBAF036BE}"/>
          </ac:picMkLst>
        </pc:picChg>
        <pc:picChg chg="add">
          <ac:chgData name="Aiden, Aiden Steve (fgb7vf)" userId="S::fgb7vf@virginia.edu::153aac9e-7dc7-404e-aba4-891747002bfc" providerId="AD" clId="Web-{3AE848F8-5CFF-3D0A-1A27-72F2EAB79337}" dt="2024-04-22T19:50:35.062" v="4"/>
          <ac:picMkLst>
            <pc:docMk/>
            <pc:sldMk cId="3748813203" sldId="258"/>
            <ac:picMk id="168" creationId="{F5BDCFD5-04D7-25C0-07DA-E48285D71D2F}"/>
          </ac:picMkLst>
        </pc:picChg>
        <pc:picChg chg="add">
          <ac:chgData name="Aiden, Aiden Steve (fgb7vf)" userId="S::fgb7vf@virginia.edu::153aac9e-7dc7-404e-aba4-891747002bfc" providerId="AD" clId="Web-{3AE848F8-5CFF-3D0A-1A27-72F2EAB79337}" dt="2024-04-22T19:50:35.062" v="4"/>
          <ac:picMkLst>
            <pc:docMk/>
            <pc:sldMk cId="3748813203" sldId="258"/>
            <ac:picMk id="169" creationId="{997B9375-669A-201B-2A19-D4390A29E69B}"/>
          </ac:picMkLst>
        </pc:picChg>
        <pc:picChg chg="add">
          <ac:chgData name="Aiden, Aiden Steve (fgb7vf)" userId="S::fgb7vf@virginia.edu::153aac9e-7dc7-404e-aba4-891747002bfc" providerId="AD" clId="Web-{3AE848F8-5CFF-3D0A-1A27-72F2EAB79337}" dt="2024-04-22T19:50:35.062" v="4"/>
          <ac:picMkLst>
            <pc:docMk/>
            <pc:sldMk cId="3748813203" sldId="258"/>
            <ac:picMk id="170" creationId="{9089F34E-4A2D-5711-9A93-BFD6FE5DD468}"/>
          </ac:picMkLst>
        </pc:picChg>
        <pc:picChg chg="add">
          <ac:chgData name="Aiden, Aiden Steve (fgb7vf)" userId="S::fgb7vf@virginia.edu::153aac9e-7dc7-404e-aba4-891747002bfc" providerId="AD" clId="Web-{3AE848F8-5CFF-3D0A-1A27-72F2EAB79337}" dt="2024-04-22T19:50:35.062" v="4"/>
          <ac:picMkLst>
            <pc:docMk/>
            <pc:sldMk cId="3748813203" sldId="258"/>
            <ac:picMk id="171" creationId="{CAC3F3C4-708C-1664-5DCF-C0749A93EAD8}"/>
          </ac:picMkLst>
        </pc:picChg>
        <pc:picChg chg="add">
          <ac:chgData name="Aiden, Aiden Steve (fgb7vf)" userId="S::fgb7vf@virginia.edu::153aac9e-7dc7-404e-aba4-891747002bfc" providerId="AD" clId="Web-{3AE848F8-5CFF-3D0A-1A27-72F2EAB79337}" dt="2024-04-22T19:50:35.062" v="4"/>
          <ac:picMkLst>
            <pc:docMk/>
            <pc:sldMk cId="3748813203" sldId="258"/>
            <ac:picMk id="172" creationId="{3411284C-950E-962F-D8DB-395643042586}"/>
          </ac:picMkLst>
        </pc:picChg>
        <pc:picChg chg="add">
          <ac:chgData name="Aiden, Aiden Steve (fgb7vf)" userId="S::fgb7vf@virginia.edu::153aac9e-7dc7-404e-aba4-891747002bfc" providerId="AD" clId="Web-{3AE848F8-5CFF-3D0A-1A27-72F2EAB79337}" dt="2024-04-22T19:50:35.062" v="4"/>
          <ac:picMkLst>
            <pc:docMk/>
            <pc:sldMk cId="3748813203" sldId="258"/>
            <ac:picMk id="173" creationId="{9E4AE45F-9A86-8CF0-F15F-F8F6336E8C5B}"/>
          </ac:picMkLst>
        </pc:picChg>
      </pc:sldChg>
    </pc:docChg>
  </pc:docChgLst>
  <pc:docChgLst>
    <pc:chgData name="Baker, Samuel James (erm4zh)" userId="7f9f5857-3e53-45cb-81bf-6c82562ee622" providerId="ADAL" clId="{1DA39534-BA27-4AB7-9B85-C4489F15F55E}"/>
    <pc:docChg chg="undo custSel addSld modSld">
      <pc:chgData name="Baker, Samuel James (erm4zh)" userId="7f9f5857-3e53-45cb-81bf-6c82562ee622" providerId="ADAL" clId="{1DA39534-BA27-4AB7-9B85-C4489F15F55E}" dt="2024-04-22T20:33:12.254" v="325" actId="1076"/>
      <pc:docMkLst>
        <pc:docMk/>
      </pc:docMkLst>
      <pc:sldChg chg="addSp delSp modSp mod">
        <pc:chgData name="Baker, Samuel James (erm4zh)" userId="7f9f5857-3e53-45cb-81bf-6c82562ee622" providerId="ADAL" clId="{1DA39534-BA27-4AB7-9B85-C4489F15F55E}" dt="2024-04-22T20:07:53.449" v="58"/>
        <pc:sldMkLst>
          <pc:docMk/>
          <pc:sldMk cId="3748813203" sldId="258"/>
        </pc:sldMkLst>
        <pc:spChg chg="del">
          <ac:chgData name="Baker, Samuel James (erm4zh)" userId="7f9f5857-3e53-45cb-81bf-6c82562ee622" providerId="ADAL" clId="{1DA39534-BA27-4AB7-9B85-C4489F15F55E}" dt="2024-04-22T19:45:30.161" v="0" actId="21"/>
          <ac:spMkLst>
            <pc:docMk/>
            <pc:sldMk cId="3748813203" sldId="258"/>
            <ac:spMk id="2" creationId="{B5B3117B-B9F8-4E9D-7D67-006F0FFC4947}"/>
          </ac:spMkLst>
        </pc:spChg>
        <pc:spChg chg="del">
          <ac:chgData name="Baker, Samuel James (erm4zh)" userId="7f9f5857-3e53-45cb-81bf-6c82562ee622" providerId="ADAL" clId="{1DA39534-BA27-4AB7-9B85-C4489F15F55E}" dt="2024-04-22T19:45:35.073" v="1" actId="21"/>
          <ac:spMkLst>
            <pc:docMk/>
            <pc:sldMk cId="3748813203" sldId="258"/>
            <ac:spMk id="3" creationId="{B05C1F4A-9AA1-4118-8BC5-34BF2DE9434C}"/>
          </ac:spMkLst>
        </pc:spChg>
        <pc:spChg chg="add del mod">
          <ac:chgData name="Baker, Samuel James (erm4zh)" userId="7f9f5857-3e53-45cb-81bf-6c82562ee622" providerId="ADAL" clId="{1DA39534-BA27-4AB7-9B85-C4489F15F55E}" dt="2024-04-22T19:46:21.538" v="39" actId="1076"/>
          <ac:spMkLst>
            <pc:docMk/>
            <pc:sldMk cId="3748813203" sldId="258"/>
            <ac:spMk id="4" creationId="{B844E4F7-D617-1F37-E77F-36E6630C9E2F}"/>
          </ac:spMkLst>
        </pc:spChg>
        <pc:spChg chg="add del mod">
          <ac:chgData name="Baker, Samuel James (erm4zh)" userId="7f9f5857-3e53-45cb-81bf-6c82562ee622" providerId="ADAL" clId="{1DA39534-BA27-4AB7-9B85-C4489F15F55E}" dt="2024-04-22T20:07:53.449" v="58"/>
          <ac:spMkLst>
            <pc:docMk/>
            <pc:sldMk cId="3748813203" sldId="258"/>
            <ac:spMk id="1059" creationId="{83168979-4C04-45D8-09EF-D3615EA56C68}"/>
          </ac:spMkLst>
        </pc:spChg>
      </pc:sldChg>
      <pc:sldChg chg="addSp delSp modSp new mod">
        <pc:chgData name="Baker, Samuel James (erm4zh)" userId="7f9f5857-3e53-45cb-81bf-6c82562ee622" providerId="ADAL" clId="{1DA39534-BA27-4AB7-9B85-C4489F15F55E}" dt="2024-04-22T20:33:12.254" v="325" actId="1076"/>
        <pc:sldMkLst>
          <pc:docMk/>
          <pc:sldMk cId="2070921681" sldId="259"/>
        </pc:sldMkLst>
        <pc:spChg chg="del mod">
          <ac:chgData name="Baker, Samuel James (erm4zh)" userId="7f9f5857-3e53-45cb-81bf-6c82562ee622" providerId="ADAL" clId="{1DA39534-BA27-4AB7-9B85-C4489F15F55E}" dt="2024-04-22T20:09:00.753" v="60" actId="478"/>
          <ac:spMkLst>
            <pc:docMk/>
            <pc:sldMk cId="2070921681" sldId="259"/>
            <ac:spMk id="2" creationId="{E995421D-66C2-AED0-E5F4-1B9F7DDD88A1}"/>
          </ac:spMkLst>
        </pc:spChg>
        <pc:spChg chg="del">
          <ac:chgData name="Baker, Samuel James (erm4zh)" userId="7f9f5857-3e53-45cb-81bf-6c82562ee622" providerId="ADAL" clId="{1DA39534-BA27-4AB7-9B85-C4489F15F55E}" dt="2024-04-22T20:08:57.614" v="59" actId="478"/>
          <ac:spMkLst>
            <pc:docMk/>
            <pc:sldMk cId="2070921681" sldId="259"/>
            <ac:spMk id="3" creationId="{4C9CFA65-4C25-01AC-D184-0A4BA034BD3E}"/>
          </ac:spMkLst>
        </pc:spChg>
        <pc:spChg chg="add">
          <ac:chgData name="Baker, Samuel James (erm4zh)" userId="7f9f5857-3e53-45cb-81bf-6c82562ee622" providerId="ADAL" clId="{1DA39534-BA27-4AB7-9B85-C4489F15F55E}" dt="2024-04-22T20:09:03.370" v="61"/>
          <ac:spMkLst>
            <pc:docMk/>
            <pc:sldMk cId="2070921681" sldId="259"/>
            <ac:spMk id="4" creationId="{D151EC90-2273-E201-D074-E0EAEF7F1409}"/>
          </ac:spMkLst>
        </pc:spChg>
        <pc:spChg chg="add">
          <ac:chgData name="Baker, Samuel James (erm4zh)" userId="7f9f5857-3e53-45cb-81bf-6c82562ee622" providerId="ADAL" clId="{1DA39534-BA27-4AB7-9B85-C4489F15F55E}" dt="2024-04-22T20:09:38.579" v="62"/>
          <ac:spMkLst>
            <pc:docMk/>
            <pc:sldMk cId="2070921681" sldId="259"/>
            <ac:spMk id="5" creationId="{31614A8A-C94D-E4DC-3AF8-53BFC0ED7345}"/>
          </ac:spMkLst>
        </pc:spChg>
        <pc:spChg chg="add mod">
          <ac:chgData name="Baker, Samuel James (erm4zh)" userId="7f9f5857-3e53-45cb-81bf-6c82562ee622" providerId="ADAL" clId="{1DA39534-BA27-4AB7-9B85-C4489F15F55E}" dt="2024-04-22T20:10:21.903" v="63"/>
          <ac:spMkLst>
            <pc:docMk/>
            <pc:sldMk cId="2070921681" sldId="259"/>
            <ac:spMk id="6" creationId="{DC10CA78-E720-0AC9-C786-588B17ADA743}"/>
          </ac:spMkLst>
        </pc:spChg>
        <pc:spChg chg="add mod">
          <ac:chgData name="Baker, Samuel James (erm4zh)" userId="7f9f5857-3e53-45cb-81bf-6c82562ee622" providerId="ADAL" clId="{1DA39534-BA27-4AB7-9B85-C4489F15F55E}" dt="2024-04-22T20:13:24.925" v="178" actId="20577"/>
          <ac:spMkLst>
            <pc:docMk/>
            <pc:sldMk cId="2070921681" sldId="259"/>
            <ac:spMk id="7" creationId="{E90F942B-D15D-5B1F-2710-BC7C6A72ABA9}"/>
          </ac:spMkLst>
        </pc:spChg>
        <pc:spChg chg="add mod">
          <ac:chgData name="Baker, Samuel James (erm4zh)" userId="7f9f5857-3e53-45cb-81bf-6c82562ee622" providerId="ADAL" clId="{1DA39534-BA27-4AB7-9B85-C4489F15F55E}" dt="2024-04-22T20:26:25.752" v="315" actId="1076"/>
          <ac:spMkLst>
            <pc:docMk/>
            <pc:sldMk cId="2070921681" sldId="259"/>
            <ac:spMk id="9" creationId="{94BC0FD0-2315-B02B-D47E-55ED99BF2E4B}"/>
          </ac:spMkLst>
        </pc:spChg>
        <pc:spChg chg="add mod">
          <ac:chgData name="Baker, Samuel James (erm4zh)" userId="7f9f5857-3e53-45cb-81bf-6c82562ee622" providerId="ADAL" clId="{1DA39534-BA27-4AB7-9B85-C4489F15F55E}" dt="2024-04-22T20:28:09.965" v="322" actId="20577"/>
          <ac:spMkLst>
            <pc:docMk/>
            <pc:sldMk cId="2070921681" sldId="259"/>
            <ac:spMk id="10" creationId="{E4BE7CBA-D730-EF78-3B0B-6C59B49108B6}"/>
          </ac:spMkLst>
        </pc:spChg>
        <pc:spChg chg="add mod">
          <ac:chgData name="Baker, Samuel James (erm4zh)" userId="7f9f5857-3e53-45cb-81bf-6c82562ee622" providerId="ADAL" clId="{1DA39534-BA27-4AB7-9B85-C4489F15F55E}" dt="2024-04-22T20:21:53.725" v="305" actId="108"/>
          <ac:spMkLst>
            <pc:docMk/>
            <pc:sldMk cId="2070921681" sldId="259"/>
            <ac:spMk id="11" creationId="{BC5D33CD-5994-2AD6-7B9C-5AAA174281CD}"/>
          </ac:spMkLst>
        </pc:spChg>
        <pc:spChg chg="add mod">
          <ac:chgData name="Baker, Samuel James (erm4zh)" userId="7f9f5857-3e53-45cb-81bf-6c82562ee622" providerId="ADAL" clId="{1DA39534-BA27-4AB7-9B85-C4489F15F55E}" dt="2024-04-22T20:26:28.066" v="319" actId="14100"/>
          <ac:spMkLst>
            <pc:docMk/>
            <pc:sldMk cId="2070921681" sldId="259"/>
            <ac:spMk id="12" creationId="{FF021A74-A861-4A21-08B6-6621489C3C7A}"/>
          </ac:spMkLst>
        </pc:spChg>
        <pc:spChg chg="add mod">
          <ac:chgData name="Baker, Samuel James (erm4zh)" userId="7f9f5857-3e53-45cb-81bf-6c82562ee622" providerId="ADAL" clId="{1DA39534-BA27-4AB7-9B85-C4489F15F55E}" dt="2024-04-22T20:15:57.356" v="294" actId="20577"/>
          <ac:spMkLst>
            <pc:docMk/>
            <pc:sldMk cId="2070921681" sldId="259"/>
            <ac:spMk id="13" creationId="{D3FD88F6-1BFA-AD9D-C860-0FE4BD9D529C}"/>
          </ac:spMkLst>
        </pc:spChg>
        <pc:spChg chg="add mod">
          <ac:chgData name="Baker, Samuel James (erm4zh)" userId="7f9f5857-3e53-45cb-81bf-6c82562ee622" providerId="ADAL" clId="{1DA39534-BA27-4AB7-9B85-C4489F15F55E}" dt="2024-04-22T20:23:21.004" v="309" actId="14100"/>
          <ac:spMkLst>
            <pc:docMk/>
            <pc:sldMk cId="2070921681" sldId="259"/>
            <ac:spMk id="14" creationId="{A662CD6F-11A2-0082-0BC6-A8CEA9FB004F}"/>
          </ac:spMkLst>
        </pc:spChg>
        <pc:spChg chg="add mod">
          <ac:chgData name="Baker, Samuel James (erm4zh)" userId="7f9f5857-3e53-45cb-81bf-6c82562ee622" providerId="ADAL" clId="{1DA39534-BA27-4AB7-9B85-C4489F15F55E}" dt="2024-04-22T20:14:06.849" v="179" actId="20577"/>
          <ac:spMkLst>
            <pc:docMk/>
            <pc:sldMk cId="2070921681" sldId="259"/>
            <ac:spMk id="15" creationId="{CB923446-D44C-944C-3E92-0D5EE3031A7F}"/>
          </ac:spMkLst>
        </pc:spChg>
        <pc:spChg chg="add mod">
          <ac:chgData name="Baker, Samuel James (erm4zh)" userId="7f9f5857-3e53-45cb-81bf-6c82562ee622" providerId="ADAL" clId="{1DA39534-BA27-4AB7-9B85-C4489F15F55E}" dt="2024-04-22T20:10:21.903" v="63"/>
          <ac:spMkLst>
            <pc:docMk/>
            <pc:sldMk cId="2070921681" sldId="259"/>
            <ac:spMk id="17" creationId="{BE9279A7-2476-1F3B-80DD-B2DBF8DF61A2}"/>
          </ac:spMkLst>
        </pc:spChg>
        <pc:spChg chg="add del mod">
          <ac:chgData name="Baker, Samuel James (erm4zh)" userId="7f9f5857-3e53-45cb-81bf-6c82562ee622" providerId="ADAL" clId="{1DA39534-BA27-4AB7-9B85-C4489F15F55E}" dt="2024-04-22T20:11:30.958" v="76" actId="478"/>
          <ac:spMkLst>
            <pc:docMk/>
            <pc:sldMk cId="2070921681" sldId="259"/>
            <ac:spMk id="26" creationId="{7A55E921-CA60-8592-4314-91A453B36C27}"/>
          </ac:spMkLst>
        </pc:spChg>
        <pc:spChg chg="add del mod">
          <ac:chgData name="Baker, Samuel James (erm4zh)" userId="7f9f5857-3e53-45cb-81bf-6c82562ee622" providerId="ADAL" clId="{1DA39534-BA27-4AB7-9B85-C4489F15F55E}" dt="2024-04-22T20:11:26.793" v="75" actId="478"/>
          <ac:spMkLst>
            <pc:docMk/>
            <pc:sldMk cId="2070921681" sldId="259"/>
            <ac:spMk id="27" creationId="{4A20552E-39AA-4176-A3B4-8C483635CAD4}"/>
          </ac:spMkLst>
        </pc:spChg>
        <pc:picChg chg="add mod">
          <ac:chgData name="Baker, Samuel James (erm4zh)" userId="7f9f5857-3e53-45cb-81bf-6c82562ee622" providerId="ADAL" clId="{1DA39534-BA27-4AB7-9B85-C4489F15F55E}" dt="2024-04-22T20:33:12.254" v="325" actId="1076"/>
          <ac:picMkLst>
            <pc:docMk/>
            <pc:sldMk cId="2070921681" sldId="259"/>
            <ac:picMk id="2" creationId="{548BF8D9-8EAD-5B84-68E0-4DCE73DCC2FF}"/>
          </ac:picMkLst>
        </pc:picChg>
        <pc:picChg chg="add mod">
          <ac:chgData name="Baker, Samuel James (erm4zh)" userId="7f9f5857-3e53-45cb-81bf-6c82562ee622" providerId="ADAL" clId="{1DA39534-BA27-4AB7-9B85-C4489F15F55E}" dt="2024-04-22T20:10:21.903" v="63"/>
          <ac:picMkLst>
            <pc:docMk/>
            <pc:sldMk cId="2070921681" sldId="259"/>
            <ac:picMk id="8" creationId="{1166524E-B8E9-31E9-1C98-94C697260014}"/>
          </ac:picMkLst>
        </pc:picChg>
        <pc:picChg chg="add mod">
          <ac:chgData name="Baker, Samuel James (erm4zh)" userId="7f9f5857-3e53-45cb-81bf-6c82562ee622" providerId="ADAL" clId="{1DA39534-BA27-4AB7-9B85-C4489F15F55E}" dt="2024-04-22T20:10:21.903" v="63"/>
          <ac:picMkLst>
            <pc:docMk/>
            <pc:sldMk cId="2070921681" sldId="259"/>
            <ac:picMk id="16" creationId="{82E8321B-CEB2-3701-14E8-2A52F989FFF3}"/>
          </ac:picMkLst>
        </pc:picChg>
        <pc:picChg chg="add del mod">
          <ac:chgData name="Baker, Samuel James (erm4zh)" userId="7f9f5857-3e53-45cb-81bf-6c82562ee622" providerId="ADAL" clId="{1DA39534-BA27-4AB7-9B85-C4489F15F55E}" dt="2024-04-22T20:11:15.510" v="68" actId="478"/>
          <ac:picMkLst>
            <pc:docMk/>
            <pc:sldMk cId="2070921681" sldId="259"/>
            <ac:picMk id="20" creationId="{2D653066-A98E-1236-6E3E-41E14C575F5E}"/>
          </ac:picMkLst>
        </pc:picChg>
        <pc:picChg chg="add del mod">
          <ac:chgData name="Baker, Samuel James (erm4zh)" userId="7f9f5857-3e53-45cb-81bf-6c82562ee622" providerId="ADAL" clId="{1DA39534-BA27-4AB7-9B85-C4489F15F55E}" dt="2024-04-22T20:11:17.777" v="71" actId="478"/>
          <ac:picMkLst>
            <pc:docMk/>
            <pc:sldMk cId="2070921681" sldId="259"/>
            <ac:picMk id="21" creationId="{DD94C95E-89C8-5010-B652-1789E51BA377}"/>
          </ac:picMkLst>
        </pc:picChg>
        <pc:picChg chg="add mod">
          <ac:chgData name="Baker, Samuel James (erm4zh)" userId="7f9f5857-3e53-45cb-81bf-6c82562ee622" providerId="ADAL" clId="{1DA39534-BA27-4AB7-9B85-C4489F15F55E}" dt="2024-04-22T20:10:21.903" v="63"/>
          <ac:picMkLst>
            <pc:docMk/>
            <pc:sldMk cId="2070921681" sldId="259"/>
            <ac:picMk id="22" creationId="{894A22E3-5597-5893-D9E0-0587A5854001}"/>
          </ac:picMkLst>
        </pc:picChg>
        <pc:picChg chg="add mod">
          <ac:chgData name="Baker, Samuel James (erm4zh)" userId="7f9f5857-3e53-45cb-81bf-6c82562ee622" providerId="ADAL" clId="{1DA39534-BA27-4AB7-9B85-C4489F15F55E}" dt="2024-04-22T20:10:21.903" v="63"/>
          <ac:picMkLst>
            <pc:docMk/>
            <pc:sldMk cId="2070921681" sldId="259"/>
            <ac:picMk id="23" creationId="{34036AB5-8CBD-1A51-EEBA-B6090FE747E5}"/>
          </ac:picMkLst>
        </pc:picChg>
        <pc:picChg chg="add del mod">
          <ac:chgData name="Baker, Samuel James (erm4zh)" userId="7f9f5857-3e53-45cb-81bf-6c82562ee622" providerId="ADAL" clId="{1DA39534-BA27-4AB7-9B85-C4489F15F55E}" dt="2024-04-22T20:11:10.852" v="64" actId="478"/>
          <ac:picMkLst>
            <pc:docMk/>
            <pc:sldMk cId="2070921681" sldId="259"/>
            <ac:picMk id="24" creationId="{6EC19CA8-5AB9-47A5-43CD-E49AEEDCCEFC}"/>
          </ac:picMkLst>
        </pc:picChg>
        <pc:picChg chg="add del mod">
          <ac:chgData name="Baker, Samuel James (erm4zh)" userId="7f9f5857-3e53-45cb-81bf-6c82562ee622" providerId="ADAL" clId="{1DA39534-BA27-4AB7-9B85-C4489F15F55E}" dt="2024-04-22T20:11:16.786" v="69" actId="478"/>
          <ac:picMkLst>
            <pc:docMk/>
            <pc:sldMk cId="2070921681" sldId="259"/>
            <ac:picMk id="25" creationId="{A8C494A2-AE63-45EE-DA17-D5810DCC77C0}"/>
          </ac:picMkLst>
        </pc:picChg>
        <pc:picChg chg="add del mod">
          <ac:chgData name="Baker, Samuel James (erm4zh)" userId="7f9f5857-3e53-45cb-81bf-6c82562ee622" providerId="ADAL" clId="{1DA39534-BA27-4AB7-9B85-C4489F15F55E}" dt="2024-04-22T20:11:14.349" v="67" actId="478"/>
          <ac:picMkLst>
            <pc:docMk/>
            <pc:sldMk cId="2070921681" sldId="259"/>
            <ac:picMk id="28" creationId="{3CFB26BB-FB8E-D97E-731B-E9D761B3B05E}"/>
          </ac:picMkLst>
        </pc:picChg>
        <pc:picChg chg="add del mod">
          <ac:chgData name="Baker, Samuel James (erm4zh)" userId="7f9f5857-3e53-45cb-81bf-6c82562ee622" providerId="ADAL" clId="{1DA39534-BA27-4AB7-9B85-C4489F15F55E}" dt="2024-04-22T20:11:13.166" v="65" actId="478"/>
          <ac:picMkLst>
            <pc:docMk/>
            <pc:sldMk cId="2070921681" sldId="259"/>
            <ac:picMk id="29" creationId="{74450572-91C1-307E-EB6C-7801A00A3BE9}"/>
          </ac:picMkLst>
        </pc:picChg>
        <pc:picChg chg="add">
          <ac:chgData name="Baker, Samuel James (erm4zh)" userId="7f9f5857-3e53-45cb-81bf-6c82562ee622" providerId="ADAL" clId="{1DA39534-BA27-4AB7-9B85-C4489F15F55E}" dt="2024-04-22T20:09:03.370" v="61"/>
          <ac:picMkLst>
            <pc:docMk/>
            <pc:sldMk cId="2070921681" sldId="259"/>
            <ac:picMk id="1026" creationId="{AA0EC0BD-EEB3-940C-E5ED-4521F867D0F2}"/>
          </ac:picMkLst>
        </pc:picChg>
        <pc:picChg chg="add">
          <ac:chgData name="Baker, Samuel James (erm4zh)" userId="7f9f5857-3e53-45cb-81bf-6c82562ee622" providerId="ADAL" clId="{1DA39534-BA27-4AB7-9B85-C4489F15F55E}" dt="2024-04-22T20:09:03.370" v="61"/>
          <ac:picMkLst>
            <pc:docMk/>
            <pc:sldMk cId="2070921681" sldId="259"/>
            <ac:picMk id="1027" creationId="{609722DB-BA75-D08C-ACAA-497DE2FC59C6}"/>
          </ac:picMkLst>
        </pc:picChg>
        <pc:picChg chg="add">
          <ac:chgData name="Baker, Samuel James (erm4zh)" userId="7f9f5857-3e53-45cb-81bf-6c82562ee622" providerId="ADAL" clId="{1DA39534-BA27-4AB7-9B85-C4489F15F55E}" dt="2024-04-22T20:09:03.370" v="61"/>
          <ac:picMkLst>
            <pc:docMk/>
            <pc:sldMk cId="2070921681" sldId="259"/>
            <ac:picMk id="1028" creationId="{A4D9BCD0-5370-D8D3-58AB-9C754164655E}"/>
          </ac:picMkLst>
        </pc:picChg>
        <pc:picChg chg="add">
          <ac:chgData name="Baker, Samuel James (erm4zh)" userId="7f9f5857-3e53-45cb-81bf-6c82562ee622" providerId="ADAL" clId="{1DA39534-BA27-4AB7-9B85-C4489F15F55E}" dt="2024-04-22T20:09:03.370" v="61"/>
          <ac:picMkLst>
            <pc:docMk/>
            <pc:sldMk cId="2070921681" sldId="259"/>
            <ac:picMk id="1029" creationId="{6AC3F80F-876D-7AB0-AEF9-1FFC374C44F9}"/>
          </ac:picMkLst>
        </pc:picChg>
        <pc:picChg chg="add">
          <ac:chgData name="Baker, Samuel James (erm4zh)" userId="7f9f5857-3e53-45cb-81bf-6c82562ee622" providerId="ADAL" clId="{1DA39534-BA27-4AB7-9B85-C4489F15F55E}" dt="2024-04-22T20:09:03.370" v="61"/>
          <ac:picMkLst>
            <pc:docMk/>
            <pc:sldMk cId="2070921681" sldId="259"/>
            <ac:picMk id="1030" creationId="{B1F7B2D0-C208-C651-4BCB-BBC2D3E00805}"/>
          </ac:picMkLst>
        </pc:picChg>
        <pc:picChg chg="add">
          <ac:chgData name="Baker, Samuel James (erm4zh)" userId="7f9f5857-3e53-45cb-81bf-6c82562ee622" providerId="ADAL" clId="{1DA39534-BA27-4AB7-9B85-C4489F15F55E}" dt="2024-04-22T20:09:03.370" v="61"/>
          <ac:picMkLst>
            <pc:docMk/>
            <pc:sldMk cId="2070921681" sldId="259"/>
            <ac:picMk id="1031" creationId="{EA621379-44D8-F346-294C-F94A37AAC410}"/>
          </ac:picMkLst>
        </pc:picChg>
        <pc:picChg chg="add">
          <ac:chgData name="Baker, Samuel James (erm4zh)" userId="7f9f5857-3e53-45cb-81bf-6c82562ee622" providerId="ADAL" clId="{1DA39534-BA27-4AB7-9B85-C4489F15F55E}" dt="2024-04-22T20:09:03.370" v="61"/>
          <ac:picMkLst>
            <pc:docMk/>
            <pc:sldMk cId="2070921681" sldId="259"/>
            <ac:picMk id="1032" creationId="{87A855E4-3667-39ED-B4B6-2799EB45C062}"/>
          </ac:picMkLst>
        </pc:picChg>
        <pc:picChg chg="add">
          <ac:chgData name="Baker, Samuel James (erm4zh)" userId="7f9f5857-3e53-45cb-81bf-6c82562ee622" providerId="ADAL" clId="{1DA39534-BA27-4AB7-9B85-C4489F15F55E}" dt="2024-04-22T20:09:03.370" v="61"/>
          <ac:picMkLst>
            <pc:docMk/>
            <pc:sldMk cId="2070921681" sldId="259"/>
            <ac:picMk id="1033" creationId="{C761445E-42AD-B188-4EB7-C05A88BA7902}"/>
          </ac:picMkLst>
        </pc:picChg>
        <pc:picChg chg="add">
          <ac:chgData name="Baker, Samuel James (erm4zh)" userId="7f9f5857-3e53-45cb-81bf-6c82562ee622" providerId="ADAL" clId="{1DA39534-BA27-4AB7-9B85-C4489F15F55E}" dt="2024-04-22T20:09:03.370" v="61"/>
          <ac:picMkLst>
            <pc:docMk/>
            <pc:sldMk cId="2070921681" sldId="259"/>
            <ac:picMk id="1034" creationId="{8847C9DD-A3A3-F338-E5C6-62AEF61A6F38}"/>
          </ac:picMkLst>
        </pc:picChg>
        <pc:picChg chg="add">
          <ac:chgData name="Baker, Samuel James (erm4zh)" userId="7f9f5857-3e53-45cb-81bf-6c82562ee622" providerId="ADAL" clId="{1DA39534-BA27-4AB7-9B85-C4489F15F55E}" dt="2024-04-22T20:09:03.370" v="61"/>
          <ac:picMkLst>
            <pc:docMk/>
            <pc:sldMk cId="2070921681" sldId="259"/>
            <ac:picMk id="1035" creationId="{4A99EB92-0EFC-0390-1DC2-72809E260554}"/>
          </ac:picMkLst>
        </pc:picChg>
        <pc:picChg chg="add">
          <ac:chgData name="Baker, Samuel James (erm4zh)" userId="7f9f5857-3e53-45cb-81bf-6c82562ee622" providerId="ADAL" clId="{1DA39534-BA27-4AB7-9B85-C4489F15F55E}" dt="2024-04-22T20:09:38.579" v="62"/>
          <ac:picMkLst>
            <pc:docMk/>
            <pc:sldMk cId="2070921681" sldId="259"/>
            <ac:picMk id="1037" creationId="{7D449B0F-9A28-EFD0-4B6D-F4FCD5A4B22A}"/>
          </ac:picMkLst>
        </pc:picChg>
        <pc:picChg chg="add">
          <ac:chgData name="Baker, Samuel James (erm4zh)" userId="7f9f5857-3e53-45cb-81bf-6c82562ee622" providerId="ADAL" clId="{1DA39534-BA27-4AB7-9B85-C4489F15F55E}" dt="2024-04-22T20:09:38.579" v="62"/>
          <ac:picMkLst>
            <pc:docMk/>
            <pc:sldMk cId="2070921681" sldId="259"/>
            <ac:picMk id="1038" creationId="{36652D9C-17CC-6930-6349-73C01580E0EC}"/>
          </ac:picMkLst>
        </pc:picChg>
        <pc:picChg chg="add">
          <ac:chgData name="Baker, Samuel James (erm4zh)" userId="7f9f5857-3e53-45cb-81bf-6c82562ee622" providerId="ADAL" clId="{1DA39534-BA27-4AB7-9B85-C4489F15F55E}" dt="2024-04-22T20:09:38.579" v="62"/>
          <ac:picMkLst>
            <pc:docMk/>
            <pc:sldMk cId="2070921681" sldId="259"/>
            <ac:picMk id="1039" creationId="{BC3883C2-5F2F-9DD8-642A-926197407103}"/>
          </ac:picMkLst>
        </pc:picChg>
        <pc:picChg chg="add">
          <ac:chgData name="Baker, Samuel James (erm4zh)" userId="7f9f5857-3e53-45cb-81bf-6c82562ee622" providerId="ADAL" clId="{1DA39534-BA27-4AB7-9B85-C4489F15F55E}" dt="2024-04-22T20:09:38.579" v="62"/>
          <ac:picMkLst>
            <pc:docMk/>
            <pc:sldMk cId="2070921681" sldId="259"/>
            <ac:picMk id="1040" creationId="{C8C616E4-8536-AB3C-C65B-837EFAD37858}"/>
          </ac:picMkLst>
        </pc:picChg>
        <pc:picChg chg="add">
          <ac:chgData name="Baker, Samuel James (erm4zh)" userId="7f9f5857-3e53-45cb-81bf-6c82562ee622" providerId="ADAL" clId="{1DA39534-BA27-4AB7-9B85-C4489F15F55E}" dt="2024-04-22T20:09:38.579" v="62"/>
          <ac:picMkLst>
            <pc:docMk/>
            <pc:sldMk cId="2070921681" sldId="259"/>
            <ac:picMk id="1041" creationId="{B6C82FF3-73C7-DCC6-BBFC-F25C9F44B8DB}"/>
          </ac:picMkLst>
        </pc:picChg>
        <pc:picChg chg="add">
          <ac:chgData name="Baker, Samuel James (erm4zh)" userId="7f9f5857-3e53-45cb-81bf-6c82562ee622" providerId="ADAL" clId="{1DA39534-BA27-4AB7-9B85-C4489F15F55E}" dt="2024-04-22T20:09:38.579" v="62"/>
          <ac:picMkLst>
            <pc:docMk/>
            <pc:sldMk cId="2070921681" sldId="259"/>
            <ac:picMk id="1042" creationId="{4DF011B1-989B-0739-08A7-7C2B824376BC}"/>
          </ac:picMkLst>
        </pc:picChg>
        <pc:picChg chg="add">
          <ac:chgData name="Baker, Samuel James (erm4zh)" userId="7f9f5857-3e53-45cb-81bf-6c82562ee622" providerId="ADAL" clId="{1DA39534-BA27-4AB7-9B85-C4489F15F55E}" dt="2024-04-22T20:09:38.579" v="62"/>
          <ac:picMkLst>
            <pc:docMk/>
            <pc:sldMk cId="2070921681" sldId="259"/>
            <ac:picMk id="1043" creationId="{85FDECD0-B47A-590F-741C-0A85482A24DB}"/>
          </ac:picMkLst>
        </pc:picChg>
        <pc:picChg chg="add">
          <ac:chgData name="Baker, Samuel James (erm4zh)" userId="7f9f5857-3e53-45cb-81bf-6c82562ee622" providerId="ADAL" clId="{1DA39534-BA27-4AB7-9B85-C4489F15F55E}" dt="2024-04-22T20:09:38.579" v="62"/>
          <ac:picMkLst>
            <pc:docMk/>
            <pc:sldMk cId="2070921681" sldId="259"/>
            <ac:picMk id="1044" creationId="{0EC67A37-345E-EAB3-480D-3222FA4267AF}"/>
          </ac:picMkLst>
        </pc:picChg>
        <pc:picChg chg="add">
          <ac:chgData name="Baker, Samuel James (erm4zh)" userId="7f9f5857-3e53-45cb-81bf-6c82562ee622" providerId="ADAL" clId="{1DA39534-BA27-4AB7-9B85-C4489F15F55E}" dt="2024-04-22T20:09:38.579" v="62"/>
          <ac:picMkLst>
            <pc:docMk/>
            <pc:sldMk cId="2070921681" sldId="259"/>
            <ac:picMk id="1045" creationId="{0AAEE68C-5E3B-85B3-434F-0DE4EB7FCD49}"/>
          </ac:picMkLst>
        </pc:picChg>
        <pc:picChg chg="add">
          <ac:chgData name="Baker, Samuel James (erm4zh)" userId="7f9f5857-3e53-45cb-81bf-6c82562ee622" providerId="ADAL" clId="{1DA39534-BA27-4AB7-9B85-C4489F15F55E}" dt="2024-04-22T20:09:38.579" v="62"/>
          <ac:picMkLst>
            <pc:docMk/>
            <pc:sldMk cId="2070921681" sldId="259"/>
            <ac:picMk id="1046" creationId="{8F414A35-A609-6DEC-A887-E03C1448708A}"/>
          </ac:picMkLst>
        </pc:picChg>
        <pc:cxnChg chg="add mod">
          <ac:chgData name="Baker, Samuel James (erm4zh)" userId="7f9f5857-3e53-45cb-81bf-6c82562ee622" providerId="ADAL" clId="{1DA39534-BA27-4AB7-9B85-C4489F15F55E}" dt="2024-04-22T20:10:21.903" v="63"/>
          <ac:cxnSpMkLst>
            <pc:docMk/>
            <pc:sldMk cId="2070921681" sldId="259"/>
            <ac:cxnSpMk id="18" creationId="{77BCA72E-244F-4C3D-7849-265ADC141346}"/>
          </ac:cxnSpMkLst>
        </pc:cxnChg>
        <pc:cxnChg chg="add mod">
          <ac:chgData name="Baker, Samuel James (erm4zh)" userId="7f9f5857-3e53-45cb-81bf-6c82562ee622" providerId="ADAL" clId="{1DA39534-BA27-4AB7-9B85-C4489F15F55E}" dt="2024-04-22T20:20:42.950" v="297" actId="1076"/>
          <ac:cxnSpMkLst>
            <pc:docMk/>
            <pc:sldMk cId="2070921681" sldId="259"/>
            <ac:cxnSpMk id="19" creationId="{8DC16CCA-8310-23D7-F055-252FDB390CB2}"/>
          </ac:cxnSpMkLst>
        </pc:cxnChg>
      </pc:sldChg>
    </pc:docChg>
  </pc:docChgLst>
  <pc:docChgLst>
    <pc:chgData name="Xiao, Eddie (pym4ns)" userId="S::pym4ns@virginia.edu::24fc2d76-f17f-4f44-bfa8-5415e4d9377f" providerId="AD" clId="Web-{CD343961-CF2C-2B93-A038-80CBF825C2C4}"/>
    <pc:docChg chg="addSld delSld modSld">
      <pc:chgData name="Xiao, Eddie (pym4ns)" userId="S::pym4ns@virginia.edu::24fc2d76-f17f-4f44-bfa8-5415e4d9377f" providerId="AD" clId="Web-{CD343961-CF2C-2B93-A038-80CBF825C2C4}" dt="2024-04-22T20:38:56.712" v="766"/>
      <pc:docMkLst>
        <pc:docMk/>
      </pc:docMkLst>
      <pc:sldChg chg="addSp delSp modSp">
        <pc:chgData name="Xiao, Eddie (pym4ns)" userId="S::pym4ns@virginia.edu::24fc2d76-f17f-4f44-bfa8-5415e4d9377f" providerId="AD" clId="Web-{CD343961-CF2C-2B93-A038-80CBF825C2C4}" dt="2024-04-22T20:14:05.975" v="196" actId="20577"/>
        <pc:sldMkLst>
          <pc:docMk/>
          <pc:sldMk cId="3748813203" sldId="258"/>
        </pc:sldMkLst>
        <pc:spChg chg="mod">
          <ac:chgData name="Xiao, Eddie (pym4ns)" userId="S::pym4ns@virginia.edu::24fc2d76-f17f-4f44-bfa8-5415e4d9377f" providerId="AD" clId="Web-{CD343961-CF2C-2B93-A038-80CBF825C2C4}" dt="2024-04-22T20:14:05.975" v="196" actId="20577"/>
          <ac:spMkLst>
            <pc:docMk/>
            <pc:sldMk cId="3748813203" sldId="258"/>
            <ac:spMk id="6" creationId="{456C20CA-ADEF-491C-5A77-05A9B945CE4B}"/>
          </ac:spMkLst>
        </pc:spChg>
        <pc:spChg chg="mod">
          <ac:chgData name="Xiao, Eddie (pym4ns)" userId="S::pym4ns@virginia.edu::24fc2d76-f17f-4f44-bfa8-5415e4d9377f" providerId="AD" clId="Web-{CD343961-CF2C-2B93-A038-80CBF825C2C4}" dt="2024-04-22T20:06:40.112" v="152" actId="20577"/>
          <ac:spMkLst>
            <pc:docMk/>
            <pc:sldMk cId="3748813203" sldId="258"/>
            <ac:spMk id="8" creationId="{486C78F3-6C65-700B-ACA9-B67507C1326E}"/>
          </ac:spMkLst>
        </pc:spChg>
        <pc:spChg chg="mod">
          <ac:chgData name="Xiao, Eddie (pym4ns)" userId="S::pym4ns@virginia.edu::24fc2d76-f17f-4f44-bfa8-5415e4d9377f" providerId="AD" clId="Web-{CD343961-CF2C-2B93-A038-80CBF825C2C4}" dt="2024-04-22T20:13:13.473" v="182" actId="20577"/>
          <ac:spMkLst>
            <pc:docMk/>
            <pc:sldMk cId="3748813203" sldId="258"/>
            <ac:spMk id="14" creationId="{7353CFDB-C99A-B9F2-E76F-FE76696D8704}"/>
          </ac:spMkLst>
        </pc:spChg>
        <pc:spChg chg="del mod">
          <ac:chgData name="Xiao, Eddie (pym4ns)" userId="S::pym4ns@virginia.edu::24fc2d76-f17f-4f44-bfa8-5415e4d9377f" providerId="AD" clId="Web-{CD343961-CF2C-2B93-A038-80CBF825C2C4}" dt="2024-04-22T20:13:52.818" v="190"/>
          <ac:spMkLst>
            <pc:docMk/>
            <pc:sldMk cId="3748813203" sldId="258"/>
            <ac:spMk id="16" creationId="{C65426C8-C671-9201-FE72-63579B29C6BC}"/>
          </ac:spMkLst>
        </pc:spChg>
        <pc:spChg chg="del mod">
          <ac:chgData name="Xiao, Eddie (pym4ns)" userId="S::pym4ns@virginia.edu::24fc2d76-f17f-4f44-bfa8-5415e4d9377f" providerId="AD" clId="Web-{CD343961-CF2C-2B93-A038-80CBF825C2C4}" dt="2024-04-22T20:14:01.303" v="193"/>
          <ac:spMkLst>
            <pc:docMk/>
            <pc:sldMk cId="3748813203" sldId="258"/>
            <ac:spMk id="17" creationId="{7A89F686-BA4A-58B5-151B-A189E7DA9B19}"/>
          </ac:spMkLst>
        </pc:spChg>
        <pc:spChg chg="del">
          <ac:chgData name="Xiao, Eddie (pym4ns)" userId="S::pym4ns@virginia.edu::24fc2d76-f17f-4f44-bfa8-5415e4d9377f" providerId="AD" clId="Web-{CD343961-CF2C-2B93-A038-80CBF825C2C4}" dt="2024-04-22T20:13:55.287" v="191"/>
          <ac:spMkLst>
            <pc:docMk/>
            <pc:sldMk cId="3748813203" sldId="258"/>
            <ac:spMk id="18" creationId="{54790264-6814-D63A-E534-9C1B987453F4}"/>
          </ac:spMkLst>
        </pc:spChg>
        <pc:spChg chg="del">
          <ac:chgData name="Xiao, Eddie (pym4ns)" userId="S::pym4ns@virginia.edu::24fc2d76-f17f-4f44-bfa8-5415e4d9377f" providerId="AD" clId="Web-{CD343961-CF2C-2B93-A038-80CBF825C2C4}" dt="2024-04-22T20:08:39.258" v="158"/>
          <ac:spMkLst>
            <pc:docMk/>
            <pc:sldMk cId="3748813203" sldId="258"/>
            <ac:spMk id="24" creationId="{5FC8DC35-D054-9CD7-5C43-7CE538AAB5F9}"/>
          </ac:spMkLst>
        </pc:spChg>
        <pc:spChg chg="add del">
          <ac:chgData name="Xiao, Eddie (pym4ns)" userId="S::pym4ns@virginia.edu::24fc2d76-f17f-4f44-bfa8-5415e4d9377f" providerId="AD" clId="Web-{CD343961-CF2C-2B93-A038-80CBF825C2C4}" dt="2024-04-22T20:08:43.446" v="161"/>
          <ac:spMkLst>
            <pc:docMk/>
            <pc:sldMk cId="3748813203" sldId="258"/>
            <ac:spMk id="1024" creationId="{A0D0A5D0-7643-7D9D-3F9E-C26E4C5C7FD7}"/>
          </ac:spMkLst>
        </pc:spChg>
        <pc:grpChg chg="add del">
          <ac:chgData name="Xiao, Eddie (pym4ns)" userId="S::pym4ns@virginia.edu::24fc2d76-f17f-4f44-bfa8-5415e4d9377f" providerId="AD" clId="Web-{CD343961-CF2C-2B93-A038-80CBF825C2C4}" dt="2024-04-22T20:06:48.831" v="157"/>
          <ac:grpSpMkLst>
            <pc:docMk/>
            <pc:sldMk cId="3748813203" sldId="258"/>
            <ac:grpSpMk id="2" creationId="{33E96E9F-9412-D390-9B71-BD6218E7B8D5}"/>
          </ac:grpSpMkLst>
        </pc:grpChg>
        <pc:picChg chg="del">
          <ac:chgData name="Xiao, Eddie (pym4ns)" userId="S::pym4ns@virginia.edu::24fc2d76-f17f-4f44-bfa8-5415e4d9377f" providerId="AD" clId="Web-{CD343961-CF2C-2B93-A038-80CBF825C2C4}" dt="2024-04-22T20:13:34.724" v="185"/>
          <ac:picMkLst>
            <pc:docMk/>
            <pc:sldMk cId="3748813203" sldId="258"/>
            <ac:picMk id="11" creationId="{B777ECF3-6897-052A-97AC-E22BA03C98BE}"/>
          </ac:picMkLst>
        </pc:picChg>
        <pc:picChg chg="del">
          <ac:chgData name="Xiao, Eddie (pym4ns)" userId="S::pym4ns@virginia.edu::24fc2d76-f17f-4f44-bfa8-5415e4d9377f" providerId="AD" clId="Web-{CD343961-CF2C-2B93-A038-80CBF825C2C4}" dt="2024-04-22T20:13:39.615" v="187"/>
          <ac:picMkLst>
            <pc:docMk/>
            <pc:sldMk cId="3748813203" sldId="258"/>
            <ac:picMk id="12" creationId="{6E3BB3A6-FB7E-806C-C237-68D1E8B87F06}"/>
          </ac:picMkLst>
        </pc:picChg>
        <pc:picChg chg="del">
          <ac:chgData name="Xiao, Eddie (pym4ns)" userId="S::pym4ns@virginia.edu::24fc2d76-f17f-4f44-bfa8-5415e4d9377f" providerId="AD" clId="Web-{CD343961-CF2C-2B93-A038-80CBF825C2C4}" dt="2024-04-22T20:13:37.646" v="186"/>
          <ac:picMkLst>
            <pc:docMk/>
            <pc:sldMk cId="3748813203" sldId="258"/>
            <ac:picMk id="13" creationId="{DC3869F3-C743-1962-CBA6-E845D3A8D1BC}"/>
          </ac:picMkLst>
        </pc:picChg>
        <pc:picChg chg="del">
          <ac:chgData name="Xiao, Eddie (pym4ns)" userId="S::pym4ns@virginia.edu::24fc2d76-f17f-4f44-bfa8-5415e4d9377f" providerId="AD" clId="Web-{CD343961-CF2C-2B93-A038-80CBF825C2C4}" dt="2024-04-22T20:08:41.055" v="159"/>
          <ac:picMkLst>
            <pc:docMk/>
            <pc:sldMk cId="3748813203" sldId="258"/>
            <ac:picMk id="23" creationId="{71BB964F-18BE-263C-56DD-D81EBAF036BE}"/>
          </ac:picMkLst>
        </pc:picChg>
      </pc:sldChg>
      <pc:sldChg chg="delSp modSp">
        <pc:chgData name="Xiao, Eddie (pym4ns)" userId="S::pym4ns@virginia.edu::24fc2d76-f17f-4f44-bfa8-5415e4d9377f" providerId="AD" clId="Web-{CD343961-CF2C-2B93-A038-80CBF825C2C4}" dt="2024-04-22T20:38:56.712" v="766"/>
        <pc:sldMkLst>
          <pc:docMk/>
          <pc:sldMk cId="2070921681" sldId="259"/>
        </pc:sldMkLst>
        <pc:spChg chg="mod">
          <ac:chgData name="Xiao, Eddie (pym4ns)" userId="S::pym4ns@virginia.edu::24fc2d76-f17f-4f44-bfa8-5415e4d9377f" providerId="AD" clId="Web-{CD343961-CF2C-2B93-A038-80CBF825C2C4}" dt="2024-04-22T20:16:30.107" v="283" actId="20577"/>
          <ac:spMkLst>
            <pc:docMk/>
            <pc:sldMk cId="2070921681" sldId="259"/>
            <ac:spMk id="9" creationId="{94BC0FD0-2315-B02B-D47E-55ED99BF2E4B}"/>
          </ac:spMkLst>
        </pc:spChg>
        <pc:spChg chg="mod">
          <ac:chgData name="Xiao, Eddie (pym4ns)" userId="S::pym4ns@virginia.edu::24fc2d76-f17f-4f44-bfa8-5415e4d9377f" providerId="AD" clId="Web-{CD343961-CF2C-2B93-A038-80CBF825C2C4}" dt="2024-04-22T20:16:01.402" v="281" actId="14100"/>
          <ac:spMkLst>
            <pc:docMk/>
            <pc:sldMk cId="2070921681" sldId="259"/>
            <ac:spMk id="10" creationId="{E4BE7CBA-D730-EF78-3B0B-6C59B49108B6}"/>
          </ac:spMkLst>
        </pc:spChg>
        <pc:spChg chg="mod">
          <ac:chgData name="Xiao, Eddie (pym4ns)" userId="S::pym4ns@virginia.edu::24fc2d76-f17f-4f44-bfa8-5415e4d9377f" providerId="AD" clId="Web-{CD343961-CF2C-2B93-A038-80CBF825C2C4}" dt="2024-04-22T20:15:43.933" v="276" actId="14100"/>
          <ac:spMkLst>
            <pc:docMk/>
            <pc:sldMk cId="2070921681" sldId="259"/>
            <ac:spMk id="12" creationId="{FF021A74-A861-4A21-08B6-6621489C3C7A}"/>
          </ac:spMkLst>
        </pc:spChg>
        <pc:spChg chg="mod">
          <ac:chgData name="Xiao, Eddie (pym4ns)" userId="S::pym4ns@virginia.edu::24fc2d76-f17f-4f44-bfa8-5415e4d9377f" providerId="AD" clId="Web-{CD343961-CF2C-2B93-A038-80CBF825C2C4}" dt="2024-04-22T20:38:41.758" v="765" actId="20577"/>
          <ac:spMkLst>
            <pc:docMk/>
            <pc:sldMk cId="2070921681" sldId="259"/>
            <ac:spMk id="13" creationId="{D3FD88F6-1BFA-AD9D-C860-0FE4BD9D529C}"/>
          </ac:spMkLst>
        </pc:spChg>
        <pc:spChg chg="del">
          <ac:chgData name="Xiao, Eddie (pym4ns)" userId="S::pym4ns@virginia.edu::24fc2d76-f17f-4f44-bfa8-5415e4d9377f" providerId="AD" clId="Web-{CD343961-CF2C-2B93-A038-80CBF825C2C4}" dt="2024-04-22T20:38:56.712" v="766"/>
          <ac:spMkLst>
            <pc:docMk/>
            <pc:sldMk cId="2070921681" sldId="259"/>
            <ac:spMk id="15" creationId="{CB923446-D44C-944C-3E92-0D5EE3031A7F}"/>
          </ac:spMkLst>
        </pc:spChg>
      </pc:sldChg>
      <pc:sldChg chg="modSp new del">
        <pc:chgData name="Xiao, Eddie (pym4ns)" userId="S::pym4ns@virginia.edu::24fc2d76-f17f-4f44-bfa8-5415e4d9377f" providerId="AD" clId="Web-{CD343961-CF2C-2B93-A038-80CBF825C2C4}" dt="2024-04-22T20:13:27.645" v="184" actId="20577"/>
        <pc:sldMkLst>
          <pc:docMk/>
          <pc:sldMk cId="638528212" sldId="260"/>
        </pc:sldMkLst>
        <pc:spChg chg="mod">
          <ac:chgData name="Xiao, Eddie (pym4ns)" userId="S::pym4ns@virginia.edu::24fc2d76-f17f-4f44-bfa8-5415e4d9377f" providerId="AD" clId="Web-{CD343961-CF2C-2B93-A038-80CBF825C2C4}" dt="2024-04-22T19:59:18.468" v="71" actId="20577"/>
          <ac:spMkLst>
            <pc:docMk/>
            <pc:sldMk cId="638528212" sldId="260"/>
            <ac:spMk id="2" creationId="{28947BAF-D94D-3F66-F2DE-E7AB7A6F5AFB}"/>
          </ac:spMkLst>
        </pc:spChg>
        <pc:spChg chg="mod">
          <ac:chgData name="Xiao, Eddie (pym4ns)" userId="S::pym4ns@virginia.edu::24fc2d76-f17f-4f44-bfa8-5415e4d9377f" providerId="AD" clId="Web-{CD343961-CF2C-2B93-A038-80CBF825C2C4}" dt="2024-04-22T20:13:27.645" v="184" actId="20577"/>
          <ac:spMkLst>
            <pc:docMk/>
            <pc:sldMk cId="638528212" sldId="260"/>
            <ac:spMk id="3" creationId="{EE1DD66E-F28A-D1D7-4100-8E18B79118A4}"/>
          </ac:spMkLst>
        </pc:spChg>
      </pc:sldChg>
      <pc:sldChg chg="modSp new del">
        <pc:chgData name="Xiao, Eddie (pym4ns)" userId="S::pym4ns@virginia.edu::24fc2d76-f17f-4f44-bfa8-5415e4d9377f" providerId="AD" clId="Web-{CD343961-CF2C-2B93-A038-80CBF825C2C4}" dt="2024-04-22T20:15:16.478" v="269" actId="20577"/>
        <pc:sldMkLst>
          <pc:docMk/>
          <pc:sldMk cId="745849266" sldId="261"/>
        </pc:sldMkLst>
        <pc:spChg chg="mod">
          <ac:chgData name="Xiao, Eddie (pym4ns)" userId="S::pym4ns@virginia.edu::24fc2d76-f17f-4f44-bfa8-5415e4d9377f" providerId="AD" clId="Web-{CD343961-CF2C-2B93-A038-80CBF825C2C4}" dt="2024-04-22T19:59:20.937" v="84" actId="20577"/>
          <ac:spMkLst>
            <pc:docMk/>
            <pc:sldMk cId="745849266" sldId="261"/>
            <ac:spMk id="2" creationId="{D6B5D406-5A77-FB2F-05C7-0D39530C714D}"/>
          </ac:spMkLst>
        </pc:spChg>
        <pc:spChg chg="mod">
          <ac:chgData name="Xiao, Eddie (pym4ns)" userId="S::pym4ns@virginia.edu::24fc2d76-f17f-4f44-bfa8-5415e4d9377f" providerId="AD" clId="Web-{CD343961-CF2C-2B93-A038-80CBF825C2C4}" dt="2024-04-22T20:15:16.478" v="269" actId="20577"/>
          <ac:spMkLst>
            <pc:docMk/>
            <pc:sldMk cId="745849266" sldId="261"/>
            <ac:spMk id="3" creationId="{E7B05C6E-EFE2-C4F0-B85D-6D0FF554CD3D}"/>
          </ac:spMkLst>
        </pc:spChg>
      </pc:sldChg>
    </pc:docChg>
  </pc:docChgLst>
  <pc:docChgLst>
    <pc:chgData name="Aiden, Aiden Steve (fgb7vf)" userId="153aac9e-7dc7-404e-aba4-891747002bfc" providerId="ADAL" clId="{271B1DB8-19BB-4FD7-A526-9A846E07B2E9}"/>
    <pc:docChg chg="undo redo custSel addSld delSld modSld">
      <pc:chgData name="Aiden, Aiden Steve (fgb7vf)" userId="153aac9e-7dc7-404e-aba4-891747002bfc" providerId="ADAL" clId="{271B1DB8-19BB-4FD7-A526-9A846E07B2E9}" dt="2024-04-22T20:39:01.271" v="764" actId="20577"/>
      <pc:docMkLst>
        <pc:docMk/>
      </pc:docMkLst>
      <pc:sldChg chg="addSp delSp modSp add del mod">
        <pc:chgData name="Aiden, Aiden Steve (fgb7vf)" userId="153aac9e-7dc7-404e-aba4-891747002bfc" providerId="ADAL" clId="{271B1DB8-19BB-4FD7-A526-9A846E07B2E9}" dt="2024-04-22T20:11:28.162" v="171" actId="47"/>
        <pc:sldMkLst>
          <pc:docMk/>
          <pc:sldMk cId="3748813203" sldId="258"/>
        </pc:sldMkLst>
        <pc:spChg chg="add mod">
          <ac:chgData name="Aiden, Aiden Steve (fgb7vf)" userId="153aac9e-7dc7-404e-aba4-891747002bfc" providerId="ADAL" clId="{271B1DB8-19BB-4FD7-A526-9A846E07B2E9}" dt="2024-04-22T20:05:47.502" v="137" actId="478"/>
          <ac:spMkLst>
            <pc:docMk/>
            <pc:sldMk cId="3748813203" sldId="258"/>
            <ac:spMk id="3" creationId="{F21A4084-B1F9-A6F7-E931-00A63055B477}"/>
          </ac:spMkLst>
        </pc:spChg>
        <pc:spChg chg="del">
          <ac:chgData name="Aiden, Aiden Steve (fgb7vf)" userId="153aac9e-7dc7-404e-aba4-891747002bfc" providerId="ADAL" clId="{271B1DB8-19BB-4FD7-A526-9A846E07B2E9}" dt="2024-04-22T19:59:42.112" v="39" actId="478"/>
          <ac:spMkLst>
            <pc:docMk/>
            <pc:sldMk cId="3748813203" sldId="258"/>
            <ac:spMk id="4" creationId="{B844E4F7-D617-1F37-E77F-36E6630C9E2F}"/>
          </ac:spMkLst>
        </pc:spChg>
        <pc:spChg chg="add mod">
          <ac:chgData name="Aiden, Aiden Steve (fgb7vf)" userId="153aac9e-7dc7-404e-aba4-891747002bfc" providerId="ADAL" clId="{271B1DB8-19BB-4FD7-A526-9A846E07B2E9}" dt="2024-04-22T20:05:56.990" v="167" actId="20577"/>
          <ac:spMkLst>
            <pc:docMk/>
            <pc:sldMk cId="3748813203" sldId="258"/>
            <ac:spMk id="5" creationId="{2ACA4F43-1315-A310-53D1-BBDF4A594045}"/>
          </ac:spMkLst>
        </pc:spChg>
        <pc:spChg chg="add mod">
          <ac:chgData name="Aiden, Aiden Steve (fgb7vf)" userId="153aac9e-7dc7-404e-aba4-891747002bfc" providerId="ADAL" clId="{271B1DB8-19BB-4FD7-A526-9A846E07B2E9}" dt="2024-04-22T20:05:47.502" v="137" actId="478"/>
          <ac:spMkLst>
            <pc:docMk/>
            <pc:sldMk cId="3748813203" sldId="258"/>
            <ac:spMk id="6" creationId="{456C20CA-ADEF-491C-5A77-05A9B945CE4B}"/>
          </ac:spMkLst>
        </pc:spChg>
        <pc:spChg chg="add mod">
          <ac:chgData name="Aiden, Aiden Steve (fgb7vf)" userId="153aac9e-7dc7-404e-aba4-891747002bfc" providerId="ADAL" clId="{271B1DB8-19BB-4FD7-A526-9A846E07B2E9}" dt="2024-04-22T20:05:47.502" v="137" actId="478"/>
          <ac:spMkLst>
            <pc:docMk/>
            <pc:sldMk cId="3748813203" sldId="258"/>
            <ac:spMk id="7" creationId="{531E586A-E802-82BB-CE54-6B5D80D8F628}"/>
          </ac:spMkLst>
        </pc:spChg>
        <pc:spChg chg="add mod">
          <ac:chgData name="Aiden, Aiden Steve (fgb7vf)" userId="153aac9e-7dc7-404e-aba4-891747002bfc" providerId="ADAL" clId="{271B1DB8-19BB-4FD7-A526-9A846E07B2E9}" dt="2024-04-22T20:10:49.332" v="169" actId="255"/>
          <ac:spMkLst>
            <pc:docMk/>
            <pc:sldMk cId="3748813203" sldId="258"/>
            <ac:spMk id="8" creationId="{486C78F3-6C65-700B-ACA9-B67507C1326E}"/>
          </ac:spMkLst>
        </pc:spChg>
        <pc:spChg chg="add mod">
          <ac:chgData name="Aiden, Aiden Steve (fgb7vf)" userId="153aac9e-7dc7-404e-aba4-891747002bfc" providerId="ADAL" clId="{271B1DB8-19BB-4FD7-A526-9A846E07B2E9}" dt="2024-04-22T20:05:47.502" v="137" actId="478"/>
          <ac:spMkLst>
            <pc:docMk/>
            <pc:sldMk cId="3748813203" sldId="258"/>
            <ac:spMk id="10" creationId="{762AE591-B614-F0C4-2501-E7F0E5DE7B04}"/>
          </ac:spMkLst>
        </pc:spChg>
        <pc:spChg chg="add mod">
          <ac:chgData name="Aiden, Aiden Steve (fgb7vf)" userId="153aac9e-7dc7-404e-aba4-891747002bfc" providerId="ADAL" clId="{271B1DB8-19BB-4FD7-A526-9A846E07B2E9}" dt="2024-04-22T20:05:47.502" v="137" actId="478"/>
          <ac:spMkLst>
            <pc:docMk/>
            <pc:sldMk cId="3748813203" sldId="258"/>
            <ac:spMk id="14" creationId="{7353CFDB-C99A-B9F2-E76F-FE76696D8704}"/>
          </ac:spMkLst>
        </pc:spChg>
        <pc:spChg chg="add mod">
          <ac:chgData name="Aiden, Aiden Steve (fgb7vf)" userId="153aac9e-7dc7-404e-aba4-891747002bfc" providerId="ADAL" clId="{271B1DB8-19BB-4FD7-A526-9A846E07B2E9}" dt="2024-04-22T20:05:47.502" v="137" actId="478"/>
          <ac:spMkLst>
            <pc:docMk/>
            <pc:sldMk cId="3748813203" sldId="258"/>
            <ac:spMk id="15" creationId="{842D3662-599A-FB88-637C-5B85C1FCEE2E}"/>
          </ac:spMkLst>
        </pc:spChg>
        <pc:spChg chg="add mod">
          <ac:chgData name="Aiden, Aiden Steve (fgb7vf)" userId="153aac9e-7dc7-404e-aba4-891747002bfc" providerId="ADAL" clId="{271B1DB8-19BB-4FD7-A526-9A846E07B2E9}" dt="2024-04-22T20:05:47.502" v="137" actId="478"/>
          <ac:spMkLst>
            <pc:docMk/>
            <pc:sldMk cId="3748813203" sldId="258"/>
            <ac:spMk id="16" creationId="{C65426C8-C671-9201-FE72-63579B29C6BC}"/>
          </ac:spMkLst>
        </pc:spChg>
        <pc:spChg chg="add mod">
          <ac:chgData name="Aiden, Aiden Steve (fgb7vf)" userId="153aac9e-7dc7-404e-aba4-891747002bfc" providerId="ADAL" clId="{271B1DB8-19BB-4FD7-A526-9A846E07B2E9}" dt="2024-04-22T20:05:47.502" v="137" actId="478"/>
          <ac:spMkLst>
            <pc:docMk/>
            <pc:sldMk cId="3748813203" sldId="258"/>
            <ac:spMk id="17" creationId="{7A89F686-BA4A-58B5-151B-A189E7DA9B19}"/>
          </ac:spMkLst>
        </pc:spChg>
        <pc:spChg chg="add mod">
          <ac:chgData name="Aiden, Aiden Steve (fgb7vf)" userId="153aac9e-7dc7-404e-aba4-891747002bfc" providerId="ADAL" clId="{271B1DB8-19BB-4FD7-A526-9A846E07B2E9}" dt="2024-04-22T20:05:47.502" v="137" actId="478"/>
          <ac:spMkLst>
            <pc:docMk/>
            <pc:sldMk cId="3748813203" sldId="258"/>
            <ac:spMk id="18" creationId="{54790264-6814-D63A-E534-9C1B987453F4}"/>
          </ac:spMkLst>
        </pc:spChg>
        <pc:spChg chg="add mod">
          <ac:chgData name="Aiden, Aiden Steve (fgb7vf)" userId="153aac9e-7dc7-404e-aba4-891747002bfc" providerId="ADAL" clId="{271B1DB8-19BB-4FD7-A526-9A846E07B2E9}" dt="2024-04-22T20:05:47.502" v="137" actId="478"/>
          <ac:spMkLst>
            <pc:docMk/>
            <pc:sldMk cId="3748813203" sldId="258"/>
            <ac:spMk id="19" creationId="{DEE598B7-565E-7529-82DC-B81EA776474F}"/>
          </ac:spMkLst>
        </pc:spChg>
        <pc:spChg chg="add mod">
          <ac:chgData name="Aiden, Aiden Steve (fgb7vf)" userId="153aac9e-7dc7-404e-aba4-891747002bfc" providerId="ADAL" clId="{271B1DB8-19BB-4FD7-A526-9A846E07B2E9}" dt="2024-04-22T20:05:47.502" v="137" actId="478"/>
          <ac:spMkLst>
            <pc:docMk/>
            <pc:sldMk cId="3748813203" sldId="258"/>
            <ac:spMk id="20" creationId="{A2D97C38-D176-887C-298A-2EB76C9D656D}"/>
          </ac:spMkLst>
        </pc:spChg>
        <pc:spChg chg="add mod">
          <ac:chgData name="Aiden, Aiden Steve (fgb7vf)" userId="153aac9e-7dc7-404e-aba4-891747002bfc" providerId="ADAL" clId="{271B1DB8-19BB-4FD7-A526-9A846E07B2E9}" dt="2024-04-22T20:05:47.502" v="137" actId="478"/>
          <ac:spMkLst>
            <pc:docMk/>
            <pc:sldMk cId="3748813203" sldId="258"/>
            <ac:spMk id="24" creationId="{5FC8DC35-D054-9CD7-5C43-7CE538AAB5F9}"/>
          </ac:spMkLst>
        </pc:spChg>
        <pc:spChg chg="add mod">
          <ac:chgData name="Aiden, Aiden Steve (fgb7vf)" userId="153aac9e-7dc7-404e-aba4-891747002bfc" providerId="ADAL" clId="{271B1DB8-19BB-4FD7-A526-9A846E07B2E9}" dt="2024-04-22T20:05:47.502" v="137" actId="478"/>
          <ac:spMkLst>
            <pc:docMk/>
            <pc:sldMk cId="3748813203" sldId="258"/>
            <ac:spMk id="25" creationId="{40ED214F-BBF4-BF74-B902-66846CC208D1}"/>
          </ac:spMkLst>
        </pc:spChg>
        <pc:spChg chg="add mod">
          <ac:chgData name="Aiden, Aiden Steve (fgb7vf)" userId="153aac9e-7dc7-404e-aba4-891747002bfc" providerId="ADAL" clId="{271B1DB8-19BB-4FD7-A526-9A846E07B2E9}" dt="2024-04-22T20:05:47.502" v="137" actId="478"/>
          <ac:spMkLst>
            <pc:docMk/>
            <pc:sldMk cId="3748813203" sldId="258"/>
            <ac:spMk id="26" creationId="{EC3ADD4B-BEC1-EEE9-F633-4226299C8911}"/>
          </ac:spMkLst>
        </pc:spChg>
        <pc:spChg chg="add mod">
          <ac:chgData name="Aiden, Aiden Steve (fgb7vf)" userId="153aac9e-7dc7-404e-aba4-891747002bfc" providerId="ADAL" clId="{271B1DB8-19BB-4FD7-A526-9A846E07B2E9}" dt="2024-04-22T20:05:47.502" v="137" actId="478"/>
          <ac:spMkLst>
            <pc:docMk/>
            <pc:sldMk cId="3748813203" sldId="258"/>
            <ac:spMk id="27" creationId="{3A7BAC9B-969A-6B7F-3F5A-4BFA97F8A674}"/>
          </ac:spMkLst>
        </pc:spChg>
        <pc:spChg chg="add mod">
          <ac:chgData name="Aiden, Aiden Steve (fgb7vf)" userId="153aac9e-7dc7-404e-aba4-891747002bfc" providerId="ADAL" clId="{271B1DB8-19BB-4FD7-A526-9A846E07B2E9}" dt="2024-04-22T20:05:47.502" v="137" actId="478"/>
          <ac:spMkLst>
            <pc:docMk/>
            <pc:sldMk cId="3748813203" sldId="258"/>
            <ac:spMk id="28" creationId="{1B44EC2C-EDCA-63D8-131A-016040C9A1DD}"/>
          </ac:spMkLst>
        </pc:spChg>
        <pc:spChg chg="add mod">
          <ac:chgData name="Aiden, Aiden Steve (fgb7vf)" userId="153aac9e-7dc7-404e-aba4-891747002bfc" providerId="ADAL" clId="{271B1DB8-19BB-4FD7-A526-9A846E07B2E9}" dt="2024-04-22T20:05:47.502" v="137" actId="478"/>
          <ac:spMkLst>
            <pc:docMk/>
            <pc:sldMk cId="3748813203" sldId="258"/>
            <ac:spMk id="29" creationId="{4D5EF3FB-F9E7-3B25-169A-D917D47DC427}"/>
          </ac:spMkLst>
        </pc:spChg>
        <pc:spChg chg="add mod">
          <ac:chgData name="Aiden, Aiden Steve (fgb7vf)" userId="153aac9e-7dc7-404e-aba4-891747002bfc" providerId="ADAL" clId="{271B1DB8-19BB-4FD7-A526-9A846E07B2E9}" dt="2024-04-22T20:05:47.502" v="137" actId="478"/>
          <ac:spMkLst>
            <pc:docMk/>
            <pc:sldMk cId="3748813203" sldId="258"/>
            <ac:spMk id="30" creationId="{CD99B279-F325-83A6-9E2F-518222ECC3DF}"/>
          </ac:spMkLst>
        </pc:spChg>
        <pc:spChg chg="add mod">
          <ac:chgData name="Aiden, Aiden Steve (fgb7vf)" userId="153aac9e-7dc7-404e-aba4-891747002bfc" providerId="ADAL" clId="{271B1DB8-19BB-4FD7-A526-9A846E07B2E9}" dt="2024-04-22T20:05:47.502" v="137" actId="478"/>
          <ac:spMkLst>
            <pc:docMk/>
            <pc:sldMk cId="3748813203" sldId="258"/>
            <ac:spMk id="37" creationId="{58A8C9B8-36D6-A82D-D268-4D668CBB9636}"/>
          </ac:spMkLst>
        </pc:spChg>
        <pc:spChg chg="add del">
          <ac:chgData name="Aiden, Aiden Steve (fgb7vf)" userId="153aac9e-7dc7-404e-aba4-891747002bfc" providerId="ADAL" clId="{271B1DB8-19BB-4FD7-A526-9A846E07B2E9}" dt="2024-04-22T19:59:28.639" v="37" actId="478"/>
          <ac:spMkLst>
            <pc:docMk/>
            <pc:sldMk cId="3748813203" sldId="258"/>
            <ac:spMk id="38" creationId="{58A8C9B8-36D6-A82D-D268-4D668CBB9636}"/>
          </ac:spMkLst>
        </pc:spChg>
        <pc:spChg chg="add del mod">
          <ac:chgData name="Aiden, Aiden Steve (fgb7vf)" userId="153aac9e-7dc7-404e-aba4-891747002bfc" providerId="ADAL" clId="{271B1DB8-19BB-4FD7-A526-9A846E07B2E9}" dt="2024-04-22T19:59:38.253" v="38" actId="478"/>
          <ac:spMkLst>
            <pc:docMk/>
            <pc:sldMk cId="3748813203" sldId="258"/>
            <ac:spMk id="39" creationId="{F21A4084-B1F9-A6F7-E931-00A63055B477}"/>
          </ac:spMkLst>
        </pc:spChg>
        <pc:spChg chg="add del mod">
          <ac:chgData name="Aiden, Aiden Steve (fgb7vf)" userId="153aac9e-7dc7-404e-aba4-891747002bfc" providerId="ADAL" clId="{271B1DB8-19BB-4FD7-A526-9A846E07B2E9}" dt="2024-04-22T19:59:42.112" v="39" actId="478"/>
          <ac:spMkLst>
            <pc:docMk/>
            <pc:sldMk cId="3748813203" sldId="258"/>
            <ac:spMk id="40" creationId="{2ACA4F43-1315-A310-53D1-BBDF4A594045}"/>
          </ac:spMkLst>
        </pc:spChg>
        <pc:spChg chg="add del mod">
          <ac:chgData name="Aiden, Aiden Steve (fgb7vf)" userId="153aac9e-7dc7-404e-aba4-891747002bfc" providerId="ADAL" clId="{271B1DB8-19BB-4FD7-A526-9A846E07B2E9}" dt="2024-04-22T19:59:28.639" v="37" actId="478"/>
          <ac:spMkLst>
            <pc:docMk/>
            <pc:sldMk cId="3748813203" sldId="258"/>
            <ac:spMk id="41" creationId="{456C20CA-ADEF-491C-5A77-05A9B945CE4B}"/>
          </ac:spMkLst>
        </pc:spChg>
        <pc:spChg chg="add del mod">
          <ac:chgData name="Aiden, Aiden Steve (fgb7vf)" userId="153aac9e-7dc7-404e-aba4-891747002bfc" providerId="ADAL" clId="{271B1DB8-19BB-4FD7-A526-9A846E07B2E9}" dt="2024-04-22T19:59:28.639" v="37" actId="478"/>
          <ac:spMkLst>
            <pc:docMk/>
            <pc:sldMk cId="3748813203" sldId="258"/>
            <ac:spMk id="42" creationId="{531E586A-E802-82BB-CE54-6B5D80D8F628}"/>
          </ac:spMkLst>
        </pc:spChg>
        <pc:spChg chg="add del mod">
          <ac:chgData name="Aiden, Aiden Steve (fgb7vf)" userId="153aac9e-7dc7-404e-aba4-891747002bfc" providerId="ADAL" clId="{271B1DB8-19BB-4FD7-A526-9A846E07B2E9}" dt="2024-04-22T19:59:28.639" v="37" actId="478"/>
          <ac:spMkLst>
            <pc:docMk/>
            <pc:sldMk cId="3748813203" sldId="258"/>
            <ac:spMk id="43" creationId="{486C78F3-6C65-700B-ACA9-B67507C1326E}"/>
          </ac:spMkLst>
        </pc:spChg>
        <pc:spChg chg="add del mod">
          <ac:chgData name="Aiden, Aiden Steve (fgb7vf)" userId="153aac9e-7dc7-404e-aba4-891747002bfc" providerId="ADAL" clId="{271B1DB8-19BB-4FD7-A526-9A846E07B2E9}" dt="2024-04-22T19:59:24.780" v="32" actId="478"/>
          <ac:spMkLst>
            <pc:docMk/>
            <pc:sldMk cId="3748813203" sldId="258"/>
            <ac:spMk id="45" creationId="{762AE591-B614-F0C4-2501-E7F0E5DE7B04}"/>
          </ac:spMkLst>
        </pc:spChg>
        <pc:spChg chg="add del mod">
          <ac:chgData name="Aiden, Aiden Steve (fgb7vf)" userId="153aac9e-7dc7-404e-aba4-891747002bfc" providerId="ADAL" clId="{271B1DB8-19BB-4FD7-A526-9A846E07B2E9}" dt="2024-04-22T19:59:28.639" v="37" actId="478"/>
          <ac:spMkLst>
            <pc:docMk/>
            <pc:sldMk cId="3748813203" sldId="258"/>
            <ac:spMk id="49" creationId="{7353CFDB-C99A-B9F2-E76F-FE76696D8704}"/>
          </ac:spMkLst>
        </pc:spChg>
        <pc:spChg chg="add del mod">
          <ac:chgData name="Aiden, Aiden Steve (fgb7vf)" userId="153aac9e-7dc7-404e-aba4-891747002bfc" providerId="ADAL" clId="{271B1DB8-19BB-4FD7-A526-9A846E07B2E9}" dt="2024-04-22T19:59:28.639" v="37" actId="478"/>
          <ac:spMkLst>
            <pc:docMk/>
            <pc:sldMk cId="3748813203" sldId="258"/>
            <ac:spMk id="50" creationId="{842D3662-599A-FB88-637C-5B85C1FCEE2E}"/>
          </ac:spMkLst>
        </pc:spChg>
        <pc:spChg chg="add del mod">
          <ac:chgData name="Aiden, Aiden Steve (fgb7vf)" userId="153aac9e-7dc7-404e-aba4-891747002bfc" providerId="ADAL" clId="{271B1DB8-19BB-4FD7-A526-9A846E07B2E9}" dt="2024-04-22T19:59:28.639" v="37" actId="478"/>
          <ac:spMkLst>
            <pc:docMk/>
            <pc:sldMk cId="3748813203" sldId="258"/>
            <ac:spMk id="51" creationId="{C65426C8-C671-9201-FE72-63579B29C6BC}"/>
          </ac:spMkLst>
        </pc:spChg>
        <pc:spChg chg="add del mod">
          <ac:chgData name="Aiden, Aiden Steve (fgb7vf)" userId="153aac9e-7dc7-404e-aba4-891747002bfc" providerId="ADAL" clId="{271B1DB8-19BB-4FD7-A526-9A846E07B2E9}" dt="2024-04-22T19:59:28.639" v="37" actId="478"/>
          <ac:spMkLst>
            <pc:docMk/>
            <pc:sldMk cId="3748813203" sldId="258"/>
            <ac:spMk id="52" creationId="{7A89F686-BA4A-58B5-151B-A189E7DA9B19}"/>
          </ac:spMkLst>
        </pc:spChg>
        <pc:spChg chg="add del mod">
          <ac:chgData name="Aiden, Aiden Steve (fgb7vf)" userId="153aac9e-7dc7-404e-aba4-891747002bfc" providerId="ADAL" clId="{271B1DB8-19BB-4FD7-A526-9A846E07B2E9}" dt="2024-04-22T19:59:28.639" v="37" actId="478"/>
          <ac:spMkLst>
            <pc:docMk/>
            <pc:sldMk cId="3748813203" sldId="258"/>
            <ac:spMk id="53" creationId="{54790264-6814-D63A-E534-9C1B987453F4}"/>
          </ac:spMkLst>
        </pc:spChg>
        <pc:spChg chg="add del mod">
          <ac:chgData name="Aiden, Aiden Steve (fgb7vf)" userId="153aac9e-7dc7-404e-aba4-891747002bfc" providerId="ADAL" clId="{271B1DB8-19BB-4FD7-A526-9A846E07B2E9}" dt="2024-04-22T19:59:28.639" v="37" actId="478"/>
          <ac:spMkLst>
            <pc:docMk/>
            <pc:sldMk cId="3748813203" sldId="258"/>
            <ac:spMk id="54" creationId="{DEE598B7-565E-7529-82DC-B81EA776474F}"/>
          </ac:spMkLst>
        </pc:spChg>
        <pc:spChg chg="add del mod">
          <ac:chgData name="Aiden, Aiden Steve (fgb7vf)" userId="153aac9e-7dc7-404e-aba4-891747002bfc" providerId="ADAL" clId="{271B1DB8-19BB-4FD7-A526-9A846E07B2E9}" dt="2024-04-22T19:59:28.639" v="37" actId="478"/>
          <ac:spMkLst>
            <pc:docMk/>
            <pc:sldMk cId="3748813203" sldId="258"/>
            <ac:spMk id="55" creationId="{A2D97C38-D176-887C-298A-2EB76C9D656D}"/>
          </ac:spMkLst>
        </pc:spChg>
        <pc:spChg chg="add del mod">
          <ac:chgData name="Aiden, Aiden Steve (fgb7vf)" userId="153aac9e-7dc7-404e-aba4-891747002bfc" providerId="ADAL" clId="{271B1DB8-19BB-4FD7-A526-9A846E07B2E9}" dt="2024-04-22T19:59:28.639" v="37" actId="478"/>
          <ac:spMkLst>
            <pc:docMk/>
            <pc:sldMk cId="3748813203" sldId="258"/>
            <ac:spMk id="59" creationId="{5FC8DC35-D054-9CD7-5C43-7CE538AAB5F9}"/>
          </ac:spMkLst>
        </pc:spChg>
        <pc:spChg chg="add del mod">
          <ac:chgData name="Aiden, Aiden Steve (fgb7vf)" userId="153aac9e-7dc7-404e-aba4-891747002bfc" providerId="ADAL" clId="{271B1DB8-19BB-4FD7-A526-9A846E07B2E9}" dt="2024-04-22T19:59:28.639" v="37" actId="478"/>
          <ac:spMkLst>
            <pc:docMk/>
            <pc:sldMk cId="3748813203" sldId="258"/>
            <ac:spMk id="60" creationId="{40ED214F-BBF4-BF74-B902-66846CC208D1}"/>
          </ac:spMkLst>
        </pc:spChg>
        <pc:spChg chg="add del mod">
          <ac:chgData name="Aiden, Aiden Steve (fgb7vf)" userId="153aac9e-7dc7-404e-aba4-891747002bfc" providerId="ADAL" clId="{271B1DB8-19BB-4FD7-A526-9A846E07B2E9}" dt="2024-04-22T19:59:28.639" v="37" actId="478"/>
          <ac:spMkLst>
            <pc:docMk/>
            <pc:sldMk cId="3748813203" sldId="258"/>
            <ac:spMk id="61" creationId="{EC3ADD4B-BEC1-EEE9-F633-4226299C8911}"/>
          </ac:spMkLst>
        </pc:spChg>
        <pc:spChg chg="add del mod">
          <ac:chgData name="Aiden, Aiden Steve (fgb7vf)" userId="153aac9e-7dc7-404e-aba4-891747002bfc" providerId="ADAL" clId="{271B1DB8-19BB-4FD7-A526-9A846E07B2E9}" dt="2024-04-22T19:59:28.639" v="37" actId="478"/>
          <ac:spMkLst>
            <pc:docMk/>
            <pc:sldMk cId="3748813203" sldId="258"/>
            <ac:spMk id="62" creationId="{3A7BAC9B-969A-6B7F-3F5A-4BFA97F8A674}"/>
          </ac:spMkLst>
        </pc:spChg>
        <pc:spChg chg="add del mod">
          <ac:chgData name="Aiden, Aiden Steve (fgb7vf)" userId="153aac9e-7dc7-404e-aba4-891747002bfc" providerId="ADAL" clId="{271B1DB8-19BB-4FD7-A526-9A846E07B2E9}" dt="2024-04-22T19:59:28.639" v="37" actId="478"/>
          <ac:spMkLst>
            <pc:docMk/>
            <pc:sldMk cId="3748813203" sldId="258"/>
            <ac:spMk id="63" creationId="{1B44EC2C-EDCA-63D8-131A-016040C9A1DD}"/>
          </ac:spMkLst>
        </pc:spChg>
        <pc:spChg chg="add del">
          <ac:chgData name="Aiden, Aiden Steve (fgb7vf)" userId="153aac9e-7dc7-404e-aba4-891747002bfc" providerId="ADAL" clId="{271B1DB8-19BB-4FD7-A526-9A846E07B2E9}" dt="2024-04-22T19:59:28.639" v="37" actId="478"/>
          <ac:spMkLst>
            <pc:docMk/>
            <pc:sldMk cId="3748813203" sldId="258"/>
            <ac:spMk id="64" creationId="{4D5EF3FB-F9E7-3B25-169A-D917D47DC427}"/>
          </ac:spMkLst>
        </pc:spChg>
        <pc:spChg chg="del">
          <ac:chgData name="Aiden, Aiden Steve (fgb7vf)" userId="153aac9e-7dc7-404e-aba4-891747002bfc" providerId="ADAL" clId="{271B1DB8-19BB-4FD7-A526-9A846E07B2E9}" dt="2024-04-22T19:59:28.639" v="37" actId="478"/>
          <ac:spMkLst>
            <pc:docMk/>
            <pc:sldMk cId="3748813203" sldId="258"/>
            <ac:spMk id="65" creationId="{CD99B279-F325-83A6-9E2F-518222ECC3DF}"/>
          </ac:spMkLst>
        </pc:spChg>
        <pc:spChg chg="add del">
          <ac:chgData name="Aiden, Aiden Steve (fgb7vf)" userId="153aac9e-7dc7-404e-aba4-891747002bfc" providerId="ADAL" clId="{271B1DB8-19BB-4FD7-A526-9A846E07B2E9}" dt="2024-04-22T19:59:28.639" v="37" actId="478"/>
          <ac:spMkLst>
            <pc:docMk/>
            <pc:sldMk cId="3748813203" sldId="258"/>
            <ac:spMk id="72" creationId="{58A8C9B8-36D6-A82D-D268-4D668CBB9636}"/>
          </ac:spMkLst>
        </pc:spChg>
        <pc:spChg chg="del">
          <ac:chgData name="Aiden, Aiden Steve (fgb7vf)" userId="153aac9e-7dc7-404e-aba4-891747002bfc" providerId="ADAL" clId="{271B1DB8-19BB-4FD7-A526-9A846E07B2E9}" dt="2024-04-22T19:59:38.253" v="38" actId="478"/>
          <ac:spMkLst>
            <pc:docMk/>
            <pc:sldMk cId="3748813203" sldId="258"/>
            <ac:spMk id="73" creationId="{F21A4084-B1F9-A6F7-E931-00A63055B477}"/>
          </ac:spMkLst>
        </pc:spChg>
        <pc:spChg chg="del">
          <ac:chgData name="Aiden, Aiden Steve (fgb7vf)" userId="153aac9e-7dc7-404e-aba4-891747002bfc" providerId="ADAL" clId="{271B1DB8-19BB-4FD7-A526-9A846E07B2E9}" dt="2024-04-22T19:59:42.112" v="39" actId="478"/>
          <ac:spMkLst>
            <pc:docMk/>
            <pc:sldMk cId="3748813203" sldId="258"/>
            <ac:spMk id="74" creationId="{2ACA4F43-1315-A310-53D1-BBDF4A594045}"/>
          </ac:spMkLst>
        </pc:spChg>
        <pc:spChg chg="del">
          <ac:chgData name="Aiden, Aiden Steve (fgb7vf)" userId="153aac9e-7dc7-404e-aba4-891747002bfc" providerId="ADAL" clId="{271B1DB8-19BB-4FD7-A526-9A846E07B2E9}" dt="2024-04-22T19:59:28.639" v="37" actId="478"/>
          <ac:spMkLst>
            <pc:docMk/>
            <pc:sldMk cId="3748813203" sldId="258"/>
            <ac:spMk id="75" creationId="{456C20CA-ADEF-491C-5A77-05A9B945CE4B}"/>
          </ac:spMkLst>
        </pc:spChg>
        <pc:spChg chg="del">
          <ac:chgData name="Aiden, Aiden Steve (fgb7vf)" userId="153aac9e-7dc7-404e-aba4-891747002bfc" providerId="ADAL" clId="{271B1DB8-19BB-4FD7-A526-9A846E07B2E9}" dt="2024-04-22T19:59:28.639" v="37" actId="478"/>
          <ac:spMkLst>
            <pc:docMk/>
            <pc:sldMk cId="3748813203" sldId="258"/>
            <ac:spMk id="76" creationId="{531E586A-E802-82BB-CE54-6B5D80D8F628}"/>
          </ac:spMkLst>
        </pc:spChg>
        <pc:spChg chg="add del">
          <ac:chgData name="Aiden, Aiden Steve (fgb7vf)" userId="153aac9e-7dc7-404e-aba4-891747002bfc" providerId="ADAL" clId="{271B1DB8-19BB-4FD7-A526-9A846E07B2E9}" dt="2024-04-22T19:59:28.639" v="37" actId="478"/>
          <ac:spMkLst>
            <pc:docMk/>
            <pc:sldMk cId="3748813203" sldId="258"/>
            <ac:spMk id="77" creationId="{486C78F3-6C65-700B-ACA9-B67507C1326E}"/>
          </ac:spMkLst>
        </pc:spChg>
        <pc:spChg chg="del">
          <ac:chgData name="Aiden, Aiden Steve (fgb7vf)" userId="153aac9e-7dc7-404e-aba4-891747002bfc" providerId="ADAL" clId="{271B1DB8-19BB-4FD7-A526-9A846E07B2E9}" dt="2024-04-22T19:59:26.194" v="35" actId="478"/>
          <ac:spMkLst>
            <pc:docMk/>
            <pc:sldMk cId="3748813203" sldId="258"/>
            <ac:spMk id="79" creationId="{762AE591-B614-F0C4-2501-E7F0E5DE7B04}"/>
          </ac:spMkLst>
        </pc:spChg>
        <pc:spChg chg="del">
          <ac:chgData name="Aiden, Aiden Steve (fgb7vf)" userId="153aac9e-7dc7-404e-aba4-891747002bfc" providerId="ADAL" clId="{271B1DB8-19BB-4FD7-A526-9A846E07B2E9}" dt="2024-04-22T19:59:28.639" v="37" actId="478"/>
          <ac:spMkLst>
            <pc:docMk/>
            <pc:sldMk cId="3748813203" sldId="258"/>
            <ac:spMk id="83" creationId="{7353CFDB-C99A-B9F2-E76F-FE76696D8704}"/>
          </ac:spMkLst>
        </pc:spChg>
        <pc:spChg chg="del mod">
          <ac:chgData name="Aiden, Aiden Steve (fgb7vf)" userId="153aac9e-7dc7-404e-aba4-891747002bfc" providerId="ADAL" clId="{271B1DB8-19BB-4FD7-A526-9A846E07B2E9}" dt="2024-04-22T19:59:28.639" v="37" actId="478"/>
          <ac:spMkLst>
            <pc:docMk/>
            <pc:sldMk cId="3748813203" sldId="258"/>
            <ac:spMk id="84" creationId="{842D3662-599A-FB88-637C-5B85C1FCEE2E}"/>
          </ac:spMkLst>
        </pc:spChg>
        <pc:spChg chg="add del">
          <ac:chgData name="Aiden, Aiden Steve (fgb7vf)" userId="153aac9e-7dc7-404e-aba4-891747002bfc" providerId="ADAL" clId="{271B1DB8-19BB-4FD7-A526-9A846E07B2E9}" dt="2024-04-22T19:59:28.639" v="37" actId="478"/>
          <ac:spMkLst>
            <pc:docMk/>
            <pc:sldMk cId="3748813203" sldId="258"/>
            <ac:spMk id="85" creationId="{C65426C8-C671-9201-FE72-63579B29C6BC}"/>
          </ac:spMkLst>
        </pc:spChg>
        <pc:spChg chg="add del">
          <ac:chgData name="Aiden, Aiden Steve (fgb7vf)" userId="153aac9e-7dc7-404e-aba4-891747002bfc" providerId="ADAL" clId="{271B1DB8-19BB-4FD7-A526-9A846E07B2E9}" dt="2024-04-22T19:59:28.639" v="37" actId="478"/>
          <ac:spMkLst>
            <pc:docMk/>
            <pc:sldMk cId="3748813203" sldId="258"/>
            <ac:spMk id="86" creationId="{7A89F686-BA4A-58B5-151B-A189E7DA9B19}"/>
          </ac:spMkLst>
        </pc:spChg>
        <pc:spChg chg="add del">
          <ac:chgData name="Aiden, Aiden Steve (fgb7vf)" userId="153aac9e-7dc7-404e-aba4-891747002bfc" providerId="ADAL" clId="{271B1DB8-19BB-4FD7-A526-9A846E07B2E9}" dt="2024-04-22T19:59:28.639" v="37" actId="478"/>
          <ac:spMkLst>
            <pc:docMk/>
            <pc:sldMk cId="3748813203" sldId="258"/>
            <ac:spMk id="87" creationId="{54790264-6814-D63A-E534-9C1B987453F4}"/>
          </ac:spMkLst>
        </pc:spChg>
        <pc:spChg chg="add del">
          <ac:chgData name="Aiden, Aiden Steve (fgb7vf)" userId="153aac9e-7dc7-404e-aba4-891747002bfc" providerId="ADAL" clId="{271B1DB8-19BB-4FD7-A526-9A846E07B2E9}" dt="2024-04-22T19:59:28.639" v="37" actId="478"/>
          <ac:spMkLst>
            <pc:docMk/>
            <pc:sldMk cId="3748813203" sldId="258"/>
            <ac:spMk id="88" creationId="{DEE598B7-565E-7529-82DC-B81EA776474F}"/>
          </ac:spMkLst>
        </pc:spChg>
        <pc:spChg chg="add del">
          <ac:chgData name="Aiden, Aiden Steve (fgb7vf)" userId="153aac9e-7dc7-404e-aba4-891747002bfc" providerId="ADAL" clId="{271B1DB8-19BB-4FD7-A526-9A846E07B2E9}" dt="2024-04-22T19:59:28.639" v="37" actId="478"/>
          <ac:spMkLst>
            <pc:docMk/>
            <pc:sldMk cId="3748813203" sldId="258"/>
            <ac:spMk id="89" creationId="{A2D97C38-D176-887C-298A-2EB76C9D656D}"/>
          </ac:spMkLst>
        </pc:spChg>
        <pc:spChg chg="add del">
          <ac:chgData name="Aiden, Aiden Steve (fgb7vf)" userId="153aac9e-7dc7-404e-aba4-891747002bfc" providerId="ADAL" clId="{271B1DB8-19BB-4FD7-A526-9A846E07B2E9}" dt="2024-04-22T19:59:28.639" v="37" actId="478"/>
          <ac:spMkLst>
            <pc:docMk/>
            <pc:sldMk cId="3748813203" sldId="258"/>
            <ac:spMk id="93" creationId="{5FC8DC35-D054-9CD7-5C43-7CE538AAB5F9}"/>
          </ac:spMkLst>
        </pc:spChg>
        <pc:spChg chg="add del">
          <ac:chgData name="Aiden, Aiden Steve (fgb7vf)" userId="153aac9e-7dc7-404e-aba4-891747002bfc" providerId="ADAL" clId="{271B1DB8-19BB-4FD7-A526-9A846E07B2E9}" dt="2024-04-22T19:59:28.639" v="37" actId="478"/>
          <ac:spMkLst>
            <pc:docMk/>
            <pc:sldMk cId="3748813203" sldId="258"/>
            <ac:spMk id="94" creationId="{40ED214F-BBF4-BF74-B902-66846CC208D1}"/>
          </ac:spMkLst>
        </pc:spChg>
        <pc:spChg chg="add del">
          <ac:chgData name="Aiden, Aiden Steve (fgb7vf)" userId="153aac9e-7dc7-404e-aba4-891747002bfc" providerId="ADAL" clId="{271B1DB8-19BB-4FD7-A526-9A846E07B2E9}" dt="2024-04-22T19:59:28.639" v="37" actId="478"/>
          <ac:spMkLst>
            <pc:docMk/>
            <pc:sldMk cId="3748813203" sldId="258"/>
            <ac:spMk id="95" creationId="{EC3ADD4B-BEC1-EEE9-F633-4226299C8911}"/>
          </ac:spMkLst>
        </pc:spChg>
        <pc:spChg chg="add del">
          <ac:chgData name="Aiden, Aiden Steve (fgb7vf)" userId="153aac9e-7dc7-404e-aba4-891747002bfc" providerId="ADAL" clId="{271B1DB8-19BB-4FD7-A526-9A846E07B2E9}" dt="2024-04-22T19:59:28.639" v="37" actId="478"/>
          <ac:spMkLst>
            <pc:docMk/>
            <pc:sldMk cId="3748813203" sldId="258"/>
            <ac:spMk id="96" creationId="{3A7BAC9B-969A-6B7F-3F5A-4BFA97F8A674}"/>
          </ac:spMkLst>
        </pc:spChg>
        <pc:spChg chg="del">
          <ac:chgData name="Aiden, Aiden Steve (fgb7vf)" userId="153aac9e-7dc7-404e-aba4-891747002bfc" providerId="ADAL" clId="{271B1DB8-19BB-4FD7-A526-9A846E07B2E9}" dt="2024-04-22T19:59:28.639" v="37" actId="478"/>
          <ac:spMkLst>
            <pc:docMk/>
            <pc:sldMk cId="3748813203" sldId="258"/>
            <ac:spMk id="97" creationId="{1B44EC2C-EDCA-63D8-131A-016040C9A1DD}"/>
          </ac:spMkLst>
        </pc:spChg>
        <pc:spChg chg="add del">
          <ac:chgData name="Aiden, Aiden Steve (fgb7vf)" userId="153aac9e-7dc7-404e-aba4-891747002bfc" providerId="ADAL" clId="{271B1DB8-19BB-4FD7-A526-9A846E07B2E9}" dt="2024-04-22T19:59:28.639" v="37" actId="478"/>
          <ac:spMkLst>
            <pc:docMk/>
            <pc:sldMk cId="3748813203" sldId="258"/>
            <ac:spMk id="98" creationId="{4D5EF3FB-F9E7-3B25-169A-D917D47DC427}"/>
          </ac:spMkLst>
        </pc:spChg>
        <pc:spChg chg="del">
          <ac:chgData name="Aiden, Aiden Steve (fgb7vf)" userId="153aac9e-7dc7-404e-aba4-891747002bfc" providerId="ADAL" clId="{271B1DB8-19BB-4FD7-A526-9A846E07B2E9}" dt="2024-04-22T19:59:28.639" v="37" actId="478"/>
          <ac:spMkLst>
            <pc:docMk/>
            <pc:sldMk cId="3748813203" sldId="258"/>
            <ac:spMk id="99" creationId="{CD99B279-F325-83A6-9E2F-518222ECC3DF}"/>
          </ac:spMkLst>
        </pc:spChg>
        <pc:spChg chg="add del">
          <ac:chgData name="Aiden, Aiden Steve (fgb7vf)" userId="153aac9e-7dc7-404e-aba4-891747002bfc" providerId="ADAL" clId="{271B1DB8-19BB-4FD7-A526-9A846E07B2E9}" dt="2024-04-22T19:59:28.639" v="37" actId="478"/>
          <ac:spMkLst>
            <pc:docMk/>
            <pc:sldMk cId="3748813203" sldId="258"/>
            <ac:spMk id="106" creationId="{58A8C9B8-36D6-A82D-D268-4D668CBB9636}"/>
          </ac:spMkLst>
        </pc:spChg>
        <pc:spChg chg="del">
          <ac:chgData name="Aiden, Aiden Steve (fgb7vf)" userId="153aac9e-7dc7-404e-aba4-891747002bfc" providerId="ADAL" clId="{271B1DB8-19BB-4FD7-A526-9A846E07B2E9}" dt="2024-04-22T19:59:38.253" v="38" actId="478"/>
          <ac:spMkLst>
            <pc:docMk/>
            <pc:sldMk cId="3748813203" sldId="258"/>
            <ac:spMk id="107" creationId="{F21A4084-B1F9-A6F7-E931-00A63055B477}"/>
          </ac:spMkLst>
        </pc:spChg>
        <pc:spChg chg="del">
          <ac:chgData name="Aiden, Aiden Steve (fgb7vf)" userId="153aac9e-7dc7-404e-aba4-891747002bfc" providerId="ADAL" clId="{271B1DB8-19BB-4FD7-A526-9A846E07B2E9}" dt="2024-04-22T19:59:42.112" v="39" actId="478"/>
          <ac:spMkLst>
            <pc:docMk/>
            <pc:sldMk cId="3748813203" sldId="258"/>
            <ac:spMk id="108" creationId="{2ACA4F43-1315-A310-53D1-BBDF4A594045}"/>
          </ac:spMkLst>
        </pc:spChg>
        <pc:spChg chg="del">
          <ac:chgData name="Aiden, Aiden Steve (fgb7vf)" userId="153aac9e-7dc7-404e-aba4-891747002bfc" providerId="ADAL" clId="{271B1DB8-19BB-4FD7-A526-9A846E07B2E9}" dt="2024-04-22T19:59:28.639" v="37" actId="478"/>
          <ac:spMkLst>
            <pc:docMk/>
            <pc:sldMk cId="3748813203" sldId="258"/>
            <ac:spMk id="109" creationId="{456C20CA-ADEF-491C-5A77-05A9B945CE4B}"/>
          </ac:spMkLst>
        </pc:spChg>
        <pc:spChg chg="del">
          <ac:chgData name="Aiden, Aiden Steve (fgb7vf)" userId="153aac9e-7dc7-404e-aba4-891747002bfc" providerId="ADAL" clId="{271B1DB8-19BB-4FD7-A526-9A846E07B2E9}" dt="2024-04-22T19:59:28.639" v="37" actId="478"/>
          <ac:spMkLst>
            <pc:docMk/>
            <pc:sldMk cId="3748813203" sldId="258"/>
            <ac:spMk id="110" creationId="{531E586A-E802-82BB-CE54-6B5D80D8F628}"/>
          </ac:spMkLst>
        </pc:spChg>
        <pc:spChg chg="add del">
          <ac:chgData name="Aiden, Aiden Steve (fgb7vf)" userId="153aac9e-7dc7-404e-aba4-891747002bfc" providerId="ADAL" clId="{271B1DB8-19BB-4FD7-A526-9A846E07B2E9}" dt="2024-04-22T19:59:28.639" v="37" actId="478"/>
          <ac:spMkLst>
            <pc:docMk/>
            <pc:sldMk cId="3748813203" sldId="258"/>
            <ac:spMk id="111" creationId="{486C78F3-6C65-700B-ACA9-B67507C1326E}"/>
          </ac:spMkLst>
        </pc:spChg>
        <pc:spChg chg="del">
          <ac:chgData name="Aiden, Aiden Steve (fgb7vf)" userId="153aac9e-7dc7-404e-aba4-891747002bfc" providerId="ADAL" clId="{271B1DB8-19BB-4FD7-A526-9A846E07B2E9}" dt="2024-04-22T19:59:25.258" v="33" actId="478"/>
          <ac:spMkLst>
            <pc:docMk/>
            <pc:sldMk cId="3748813203" sldId="258"/>
            <ac:spMk id="113" creationId="{762AE591-B614-F0C4-2501-E7F0E5DE7B04}"/>
          </ac:spMkLst>
        </pc:spChg>
        <pc:spChg chg="del">
          <ac:chgData name="Aiden, Aiden Steve (fgb7vf)" userId="153aac9e-7dc7-404e-aba4-891747002bfc" providerId="ADAL" clId="{271B1DB8-19BB-4FD7-A526-9A846E07B2E9}" dt="2024-04-22T19:59:28.639" v="37" actId="478"/>
          <ac:spMkLst>
            <pc:docMk/>
            <pc:sldMk cId="3748813203" sldId="258"/>
            <ac:spMk id="117" creationId="{7353CFDB-C99A-B9F2-E76F-FE76696D8704}"/>
          </ac:spMkLst>
        </pc:spChg>
        <pc:spChg chg="add del">
          <ac:chgData name="Aiden, Aiden Steve (fgb7vf)" userId="153aac9e-7dc7-404e-aba4-891747002bfc" providerId="ADAL" clId="{271B1DB8-19BB-4FD7-A526-9A846E07B2E9}" dt="2024-04-22T19:59:28.639" v="37" actId="478"/>
          <ac:spMkLst>
            <pc:docMk/>
            <pc:sldMk cId="3748813203" sldId="258"/>
            <ac:spMk id="118" creationId="{842D3662-599A-FB88-637C-5B85C1FCEE2E}"/>
          </ac:spMkLst>
        </pc:spChg>
        <pc:spChg chg="add del">
          <ac:chgData name="Aiden, Aiden Steve (fgb7vf)" userId="153aac9e-7dc7-404e-aba4-891747002bfc" providerId="ADAL" clId="{271B1DB8-19BB-4FD7-A526-9A846E07B2E9}" dt="2024-04-22T19:59:28.639" v="37" actId="478"/>
          <ac:spMkLst>
            <pc:docMk/>
            <pc:sldMk cId="3748813203" sldId="258"/>
            <ac:spMk id="119" creationId="{C65426C8-C671-9201-FE72-63579B29C6BC}"/>
          </ac:spMkLst>
        </pc:spChg>
        <pc:spChg chg="add del">
          <ac:chgData name="Aiden, Aiden Steve (fgb7vf)" userId="153aac9e-7dc7-404e-aba4-891747002bfc" providerId="ADAL" clId="{271B1DB8-19BB-4FD7-A526-9A846E07B2E9}" dt="2024-04-22T19:59:28.639" v="37" actId="478"/>
          <ac:spMkLst>
            <pc:docMk/>
            <pc:sldMk cId="3748813203" sldId="258"/>
            <ac:spMk id="120" creationId="{7A89F686-BA4A-58B5-151B-A189E7DA9B19}"/>
          </ac:spMkLst>
        </pc:spChg>
        <pc:spChg chg="add del">
          <ac:chgData name="Aiden, Aiden Steve (fgb7vf)" userId="153aac9e-7dc7-404e-aba4-891747002bfc" providerId="ADAL" clId="{271B1DB8-19BB-4FD7-A526-9A846E07B2E9}" dt="2024-04-22T19:59:28.639" v="37" actId="478"/>
          <ac:spMkLst>
            <pc:docMk/>
            <pc:sldMk cId="3748813203" sldId="258"/>
            <ac:spMk id="121" creationId="{54790264-6814-D63A-E534-9C1B987453F4}"/>
          </ac:spMkLst>
        </pc:spChg>
        <pc:spChg chg="add del">
          <ac:chgData name="Aiden, Aiden Steve (fgb7vf)" userId="153aac9e-7dc7-404e-aba4-891747002bfc" providerId="ADAL" clId="{271B1DB8-19BB-4FD7-A526-9A846E07B2E9}" dt="2024-04-22T19:59:28.639" v="37" actId="478"/>
          <ac:spMkLst>
            <pc:docMk/>
            <pc:sldMk cId="3748813203" sldId="258"/>
            <ac:spMk id="122" creationId="{DEE598B7-565E-7529-82DC-B81EA776474F}"/>
          </ac:spMkLst>
        </pc:spChg>
        <pc:spChg chg="add del">
          <ac:chgData name="Aiden, Aiden Steve (fgb7vf)" userId="153aac9e-7dc7-404e-aba4-891747002bfc" providerId="ADAL" clId="{271B1DB8-19BB-4FD7-A526-9A846E07B2E9}" dt="2024-04-22T19:59:28.639" v="37" actId="478"/>
          <ac:spMkLst>
            <pc:docMk/>
            <pc:sldMk cId="3748813203" sldId="258"/>
            <ac:spMk id="123" creationId="{A2D97C38-D176-887C-298A-2EB76C9D656D}"/>
          </ac:spMkLst>
        </pc:spChg>
        <pc:spChg chg="add del">
          <ac:chgData name="Aiden, Aiden Steve (fgb7vf)" userId="153aac9e-7dc7-404e-aba4-891747002bfc" providerId="ADAL" clId="{271B1DB8-19BB-4FD7-A526-9A846E07B2E9}" dt="2024-04-22T19:59:28.639" v="37" actId="478"/>
          <ac:spMkLst>
            <pc:docMk/>
            <pc:sldMk cId="3748813203" sldId="258"/>
            <ac:spMk id="127" creationId="{5FC8DC35-D054-9CD7-5C43-7CE538AAB5F9}"/>
          </ac:spMkLst>
        </pc:spChg>
        <pc:spChg chg="add del">
          <ac:chgData name="Aiden, Aiden Steve (fgb7vf)" userId="153aac9e-7dc7-404e-aba4-891747002bfc" providerId="ADAL" clId="{271B1DB8-19BB-4FD7-A526-9A846E07B2E9}" dt="2024-04-22T19:59:28.639" v="37" actId="478"/>
          <ac:spMkLst>
            <pc:docMk/>
            <pc:sldMk cId="3748813203" sldId="258"/>
            <ac:spMk id="128" creationId="{40ED214F-BBF4-BF74-B902-66846CC208D1}"/>
          </ac:spMkLst>
        </pc:spChg>
        <pc:spChg chg="add del">
          <ac:chgData name="Aiden, Aiden Steve (fgb7vf)" userId="153aac9e-7dc7-404e-aba4-891747002bfc" providerId="ADAL" clId="{271B1DB8-19BB-4FD7-A526-9A846E07B2E9}" dt="2024-04-22T19:59:28.639" v="37" actId="478"/>
          <ac:spMkLst>
            <pc:docMk/>
            <pc:sldMk cId="3748813203" sldId="258"/>
            <ac:spMk id="129" creationId="{EC3ADD4B-BEC1-EEE9-F633-4226299C8911}"/>
          </ac:spMkLst>
        </pc:spChg>
        <pc:spChg chg="add del">
          <ac:chgData name="Aiden, Aiden Steve (fgb7vf)" userId="153aac9e-7dc7-404e-aba4-891747002bfc" providerId="ADAL" clId="{271B1DB8-19BB-4FD7-A526-9A846E07B2E9}" dt="2024-04-22T19:59:28.639" v="37" actId="478"/>
          <ac:spMkLst>
            <pc:docMk/>
            <pc:sldMk cId="3748813203" sldId="258"/>
            <ac:spMk id="130" creationId="{3A7BAC9B-969A-6B7F-3F5A-4BFA97F8A674}"/>
          </ac:spMkLst>
        </pc:spChg>
        <pc:spChg chg="add del">
          <ac:chgData name="Aiden, Aiden Steve (fgb7vf)" userId="153aac9e-7dc7-404e-aba4-891747002bfc" providerId="ADAL" clId="{271B1DB8-19BB-4FD7-A526-9A846E07B2E9}" dt="2024-04-22T19:59:28.639" v="37" actId="478"/>
          <ac:spMkLst>
            <pc:docMk/>
            <pc:sldMk cId="3748813203" sldId="258"/>
            <ac:spMk id="131" creationId="{1B44EC2C-EDCA-63D8-131A-016040C9A1DD}"/>
          </ac:spMkLst>
        </pc:spChg>
        <pc:spChg chg="add del">
          <ac:chgData name="Aiden, Aiden Steve (fgb7vf)" userId="153aac9e-7dc7-404e-aba4-891747002bfc" providerId="ADAL" clId="{271B1DB8-19BB-4FD7-A526-9A846E07B2E9}" dt="2024-04-22T19:59:28.639" v="37" actId="478"/>
          <ac:spMkLst>
            <pc:docMk/>
            <pc:sldMk cId="3748813203" sldId="258"/>
            <ac:spMk id="132" creationId="{4D5EF3FB-F9E7-3B25-169A-D917D47DC427}"/>
          </ac:spMkLst>
        </pc:spChg>
        <pc:spChg chg="del">
          <ac:chgData name="Aiden, Aiden Steve (fgb7vf)" userId="153aac9e-7dc7-404e-aba4-891747002bfc" providerId="ADAL" clId="{271B1DB8-19BB-4FD7-A526-9A846E07B2E9}" dt="2024-04-22T19:59:28.639" v="37" actId="478"/>
          <ac:spMkLst>
            <pc:docMk/>
            <pc:sldMk cId="3748813203" sldId="258"/>
            <ac:spMk id="133" creationId="{CD99B279-F325-83A6-9E2F-518222ECC3DF}"/>
          </ac:spMkLst>
        </pc:spChg>
        <pc:spChg chg="add del">
          <ac:chgData name="Aiden, Aiden Steve (fgb7vf)" userId="153aac9e-7dc7-404e-aba4-891747002bfc" providerId="ADAL" clId="{271B1DB8-19BB-4FD7-A526-9A846E07B2E9}" dt="2024-04-22T19:59:28.639" v="37" actId="478"/>
          <ac:spMkLst>
            <pc:docMk/>
            <pc:sldMk cId="3748813203" sldId="258"/>
            <ac:spMk id="140" creationId="{58A8C9B8-36D6-A82D-D268-4D668CBB9636}"/>
          </ac:spMkLst>
        </pc:spChg>
        <pc:spChg chg="del">
          <ac:chgData name="Aiden, Aiden Steve (fgb7vf)" userId="153aac9e-7dc7-404e-aba4-891747002bfc" providerId="ADAL" clId="{271B1DB8-19BB-4FD7-A526-9A846E07B2E9}" dt="2024-04-22T19:59:38.253" v="38" actId="478"/>
          <ac:spMkLst>
            <pc:docMk/>
            <pc:sldMk cId="3748813203" sldId="258"/>
            <ac:spMk id="141" creationId="{F21A4084-B1F9-A6F7-E931-00A63055B477}"/>
          </ac:spMkLst>
        </pc:spChg>
        <pc:spChg chg="del">
          <ac:chgData name="Aiden, Aiden Steve (fgb7vf)" userId="153aac9e-7dc7-404e-aba4-891747002bfc" providerId="ADAL" clId="{271B1DB8-19BB-4FD7-A526-9A846E07B2E9}" dt="2024-04-22T19:59:42.112" v="39" actId="478"/>
          <ac:spMkLst>
            <pc:docMk/>
            <pc:sldMk cId="3748813203" sldId="258"/>
            <ac:spMk id="142" creationId="{2ACA4F43-1315-A310-53D1-BBDF4A594045}"/>
          </ac:spMkLst>
        </pc:spChg>
        <pc:spChg chg="del">
          <ac:chgData name="Aiden, Aiden Steve (fgb7vf)" userId="153aac9e-7dc7-404e-aba4-891747002bfc" providerId="ADAL" clId="{271B1DB8-19BB-4FD7-A526-9A846E07B2E9}" dt="2024-04-22T19:59:28.639" v="37" actId="478"/>
          <ac:spMkLst>
            <pc:docMk/>
            <pc:sldMk cId="3748813203" sldId="258"/>
            <ac:spMk id="143" creationId="{456C20CA-ADEF-491C-5A77-05A9B945CE4B}"/>
          </ac:spMkLst>
        </pc:spChg>
        <pc:spChg chg="del">
          <ac:chgData name="Aiden, Aiden Steve (fgb7vf)" userId="153aac9e-7dc7-404e-aba4-891747002bfc" providerId="ADAL" clId="{271B1DB8-19BB-4FD7-A526-9A846E07B2E9}" dt="2024-04-22T19:59:38.253" v="38" actId="478"/>
          <ac:spMkLst>
            <pc:docMk/>
            <pc:sldMk cId="3748813203" sldId="258"/>
            <ac:spMk id="144" creationId="{531E586A-E802-82BB-CE54-6B5D80D8F628}"/>
          </ac:spMkLst>
        </pc:spChg>
        <pc:spChg chg="add del">
          <ac:chgData name="Aiden, Aiden Steve (fgb7vf)" userId="153aac9e-7dc7-404e-aba4-891747002bfc" providerId="ADAL" clId="{271B1DB8-19BB-4FD7-A526-9A846E07B2E9}" dt="2024-04-22T19:59:28.639" v="37" actId="478"/>
          <ac:spMkLst>
            <pc:docMk/>
            <pc:sldMk cId="3748813203" sldId="258"/>
            <ac:spMk id="145" creationId="{486C78F3-6C65-700B-ACA9-B67507C1326E}"/>
          </ac:spMkLst>
        </pc:spChg>
        <pc:spChg chg="del">
          <ac:chgData name="Aiden, Aiden Steve (fgb7vf)" userId="153aac9e-7dc7-404e-aba4-891747002bfc" providerId="ADAL" clId="{271B1DB8-19BB-4FD7-A526-9A846E07B2E9}" dt="2024-04-22T19:59:24.414" v="31" actId="478"/>
          <ac:spMkLst>
            <pc:docMk/>
            <pc:sldMk cId="3748813203" sldId="258"/>
            <ac:spMk id="147" creationId="{762AE591-B614-F0C4-2501-E7F0E5DE7B04}"/>
          </ac:spMkLst>
        </pc:spChg>
        <pc:spChg chg="del">
          <ac:chgData name="Aiden, Aiden Steve (fgb7vf)" userId="153aac9e-7dc7-404e-aba4-891747002bfc" providerId="ADAL" clId="{271B1DB8-19BB-4FD7-A526-9A846E07B2E9}" dt="2024-04-22T19:59:38.253" v="38" actId="478"/>
          <ac:spMkLst>
            <pc:docMk/>
            <pc:sldMk cId="3748813203" sldId="258"/>
            <ac:spMk id="151" creationId="{7353CFDB-C99A-B9F2-E76F-FE76696D8704}"/>
          </ac:spMkLst>
        </pc:spChg>
        <pc:spChg chg="add del mod">
          <ac:chgData name="Aiden, Aiden Steve (fgb7vf)" userId="153aac9e-7dc7-404e-aba4-891747002bfc" providerId="ADAL" clId="{271B1DB8-19BB-4FD7-A526-9A846E07B2E9}" dt="2024-04-22T19:59:28.639" v="37" actId="478"/>
          <ac:spMkLst>
            <pc:docMk/>
            <pc:sldMk cId="3748813203" sldId="258"/>
            <ac:spMk id="152" creationId="{842D3662-599A-FB88-637C-5B85C1FCEE2E}"/>
          </ac:spMkLst>
        </pc:spChg>
        <pc:spChg chg="add del">
          <ac:chgData name="Aiden, Aiden Steve (fgb7vf)" userId="153aac9e-7dc7-404e-aba4-891747002bfc" providerId="ADAL" clId="{271B1DB8-19BB-4FD7-A526-9A846E07B2E9}" dt="2024-04-22T19:59:28.639" v="37" actId="478"/>
          <ac:spMkLst>
            <pc:docMk/>
            <pc:sldMk cId="3748813203" sldId="258"/>
            <ac:spMk id="153" creationId="{C65426C8-C671-9201-FE72-63579B29C6BC}"/>
          </ac:spMkLst>
        </pc:spChg>
        <pc:spChg chg="add del">
          <ac:chgData name="Aiden, Aiden Steve (fgb7vf)" userId="153aac9e-7dc7-404e-aba4-891747002bfc" providerId="ADAL" clId="{271B1DB8-19BB-4FD7-A526-9A846E07B2E9}" dt="2024-04-22T19:59:28.639" v="37" actId="478"/>
          <ac:spMkLst>
            <pc:docMk/>
            <pc:sldMk cId="3748813203" sldId="258"/>
            <ac:spMk id="154" creationId="{7A89F686-BA4A-58B5-151B-A189E7DA9B19}"/>
          </ac:spMkLst>
        </pc:spChg>
        <pc:spChg chg="add del">
          <ac:chgData name="Aiden, Aiden Steve (fgb7vf)" userId="153aac9e-7dc7-404e-aba4-891747002bfc" providerId="ADAL" clId="{271B1DB8-19BB-4FD7-A526-9A846E07B2E9}" dt="2024-04-22T19:59:28.639" v="37" actId="478"/>
          <ac:spMkLst>
            <pc:docMk/>
            <pc:sldMk cId="3748813203" sldId="258"/>
            <ac:spMk id="155" creationId="{54790264-6814-D63A-E534-9C1B987453F4}"/>
          </ac:spMkLst>
        </pc:spChg>
        <pc:spChg chg="add del">
          <ac:chgData name="Aiden, Aiden Steve (fgb7vf)" userId="153aac9e-7dc7-404e-aba4-891747002bfc" providerId="ADAL" clId="{271B1DB8-19BB-4FD7-A526-9A846E07B2E9}" dt="2024-04-22T19:59:28.639" v="37" actId="478"/>
          <ac:spMkLst>
            <pc:docMk/>
            <pc:sldMk cId="3748813203" sldId="258"/>
            <ac:spMk id="156" creationId="{DEE598B7-565E-7529-82DC-B81EA776474F}"/>
          </ac:spMkLst>
        </pc:spChg>
        <pc:spChg chg="add del">
          <ac:chgData name="Aiden, Aiden Steve (fgb7vf)" userId="153aac9e-7dc7-404e-aba4-891747002bfc" providerId="ADAL" clId="{271B1DB8-19BB-4FD7-A526-9A846E07B2E9}" dt="2024-04-22T19:59:28.639" v="37" actId="478"/>
          <ac:spMkLst>
            <pc:docMk/>
            <pc:sldMk cId="3748813203" sldId="258"/>
            <ac:spMk id="157" creationId="{A2D97C38-D176-887C-298A-2EB76C9D656D}"/>
          </ac:spMkLst>
        </pc:spChg>
        <pc:spChg chg="add del">
          <ac:chgData name="Aiden, Aiden Steve (fgb7vf)" userId="153aac9e-7dc7-404e-aba4-891747002bfc" providerId="ADAL" clId="{271B1DB8-19BB-4FD7-A526-9A846E07B2E9}" dt="2024-04-22T19:59:28.639" v="37" actId="478"/>
          <ac:spMkLst>
            <pc:docMk/>
            <pc:sldMk cId="3748813203" sldId="258"/>
            <ac:spMk id="161" creationId="{5FC8DC35-D054-9CD7-5C43-7CE538AAB5F9}"/>
          </ac:spMkLst>
        </pc:spChg>
        <pc:spChg chg="add del">
          <ac:chgData name="Aiden, Aiden Steve (fgb7vf)" userId="153aac9e-7dc7-404e-aba4-891747002bfc" providerId="ADAL" clId="{271B1DB8-19BB-4FD7-A526-9A846E07B2E9}" dt="2024-04-22T19:59:28.639" v="37" actId="478"/>
          <ac:spMkLst>
            <pc:docMk/>
            <pc:sldMk cId="3748813203" sldId="258"/>
            <ac:spMk id="162" creationId="{40ED214F-BBF4-BF74-B902-66846CC208D1}"/>
          </ac:spMkLst>
        </pc:spChg>
        <pc:spChg chg="add del">
          <ac:chgData name="Aiden, Aiden Steve (fgb7vf)" userId="153aac9e-7dc7-404e-aba4-891747002bfc" providerId="ADAL" clId="{271B1DB8-19BB-4FD7-A526-9A846E07B2E9}" dt="2024-04-22T19:59:28.639" v="37" actId="478"/>
          <ac:spMkLst>
            <pc:docMk/>
            <pc:sldMk cId="3748813203" sldId="258"/>
            <ac:spMk id="163" creationId="{EC3ADD4B-BEC1-EEE9-F633-4226299C8911}"/>
          </ac:spMkLst>
        </pc:spChg>
        <pc:spChg chg="add del">
          <ac:chgData name="Aiden, Aiden Steve (fgb7vf)" userId="153aac9e-7dc7-404e-aba4-891747002bfc" providerId="ADAL" clId="{271B1DB8-19BB-4FD7-A526-9A846E07B2E9}" dt="2024-04-22T19:59:28.639" v="37" actId="478"/>
          <ac:spMkLst>
            <pc:docMk/>
            <pc:sldMk cId="3748813203" sldId="258"/>
            <ac:spMk id="164" creationId="{3A7BAC9B-969A-6B7F-3F5A-4BFA97F8A674}"/>
          </ac:spMkLst>
        </pc:spChg>
        <pc:spChg chg="add del">
          <ac:chgData name="Aiden, Aiden Steve (fgb7vf)" userId="153aac9e-7dc7-404e-aba4-891747002bfc" providerId="ADAL" clId="{271B1DB8-19BB-4FD7-A526-9A846E07B2E9}" dt="2024-04-22T19:59:28.639" v="37" actId="478"/>
          <ac:spMkLst>
            <pc:docMk/>
            <pc:sldMk cId="3748813203" sldId="258"/>
            <ac:spMk id="165" creationId="{1B44EC2C-EDCA-63D8-131A-016040C9A1DD}"/>
          </ac:spMkLst>
        </pc:spChg>
        <pc:spChg chg="add del">
          <ac:chgData name="Aiden, Aiden Steve (fgb7vf)" userId="153aac9e-7dc7-404e-aba4-891747002bfc" providerId="ADAL" clId="{271B1DB8-19BB-4FD7-A526-9A846E07B2E9}" dt="2024-04-22T19:59:28.639" v="37" actId="478"/>
          <ac:spMkLst>
            <pc:docMk/>
            <pc:sldMk cId="3748813203" sldId="258"/>
            <ac:spMk id="166" creationId="{4D5EF3FB-F9E7-3B25-169A-D917D47DC427}"/>
          </ac:spMkLst>
        </pc:spChg>
        <pc:spChg chg="del">
          <ac:chgData name="Aiden, Aiden Steve (fgb7vf)" userId="153aac9e-7dc7-404e-aba4-891747002bfc" providerId="ADAL" clId="{271B1DB8-19BB-4FD7-A526-9A846E07B2E9}" dt="2024-04-22T19:59:38.253" v="38" actId="478"/>
          <ac:spMkLst>
            <pc:docMk/>
            <pc:sldMk cId="3748813203" sldId="258"/>
            <ac:spMk id="167" creationId="{CD99B279-F325-83A6-9E2F-518222ECC3DF}"/>
          </ac:spMkLst>
        </pc:spChg>
        <pc:spChg chg="add del">
          <ac:chgData name="Aiden, Aiden Steve (fgb7vf)" userId="153aac9e-7dc7-404e-aba4-891747002bfc" providerId="ADAL" clId="{271B1DB8-19BB-4FD7-A526-9A846E07B2E9}" dt="2024-04-22T19:59:28.639" v="37" actId="478"/>
          <ac:spMkLst>
            <pc:docMk/>
            <pc:sldMk cId="3748813203" sldId="258"/>
            <ac:spMk id="174" creationId="{58A8C9B8-36D6-A82D-D268-4D668CBB9636}"/>
          </ac:spMkLst>
        </pc:spChg>
        <pc:spChg chg="del">
          <ac:chgData name="Aiden, Aiden Steve (fgb7vf)" userId="153aac9e-7dc7-404e-aba4-891747002bfc" providerId="ADAL" clId="{271B1DB8-19BB-4FD7-A526-9A846E07B2E9}" dt="2024-04-22T19:59:38.253" v="38" actId="478"/>
          <ac:spMkLst>
            <pc:docMk/>
            <pc:sldMk cId="3748813203" sldId="258"/>
            <ac:spMk id="175" creationId="{F21A4084-B1F9-A6F7-E931-00A63055B477}"/>
          </ac:spMkLst>
        </pc:spChg>
        <pc:spChg chg="del">
          <ac:chgData name="Aiden, Aiden Steve (fgb7vf)" userId="153aac9e-7dc7-404e-aba4-891747002bfc" providerId="ADAL" clId="{271B1DB8-19BB-4FD7-A526-9A846E07B2E9}" dt="2024-04-22T19:59:42.112" v="39" actId="478"/>
          <ac:spMkLst>
            <pc:docMk/>
            <pc:sldMk cId="3748813203" sldId="258"/>
            <ac:spMk id="176" creationId="{2ACA4F43-1315-A310-53D1-BBDF4A594045}"/>
          </ac:spMkLst>
        </pc:spChg>
        <pc:spChg chg="del">
          <ac:chgData name="Aiden, Aiden Steve (fgb7vf)" userId="153aac9e-7dc7-404e-aba4-891747002bfc" providerId="ADAL" clId="{271B1DB8-19BB-4FD7-A526-9A846E07B2E9}" dt="2024-04-22T19:59:28.639" v="37" actId="478"/>
          <ac:spMkLst>
            <pc:docMk/>
            <pc:sldMk cId="3748813203" sldId="258"/>
            <ac:spMk id="177" creationId="{456C20CA-ADEF-491C-5A77-05A9B945CE4B}"/>
          </ac:spMkLst>
        </pc:spChg>
        <pc:spChg chg="del">
          <ac:chgData name="Aiden, Aiden Steve (fgb7vf)" userId="153aac9e-7dc7-404e-aba4-891747002bfc" providerId="ADAL" clId="{271B1DB8-19BB-4FD7-A526-9A846E07B2E9}" dt="2024-04-22T19:59:28.639" v="37" actId="478"/>
          <ac:spMkLst>
            <pc:docMk/>
            <pc:sldMk cId="3748813203" sldId="258"/>
            <ac:spMk id="178" creationId="{531E586A-E802-82BB-CE54-6B5D80D8F628}"/>
          </ac:spMkLst>
        </pc:spChg>
        <pc:spChg chg="add del">
          <ac:chgData name="Aiden, Aiden Steve (fgb7vf)" userId="153aac9e-7dc7-404e-aba4-891747002bfc" providerId="ADAL" clId="{271B1DB8-19BB-4FD7-A526-9A846E07B2E9}" dt="2024-04-22T19:59:28.639" v="37" actId="478"/>
          <ac:spMkLst>
            <pc:docMk/>
            <pc:sldMk cId="3748813203" sldId="258"/>
            <ac:spMk id="179" creationId="{486C78F3-6C65-700B-ACA9-B67507C1326E}"/>
          </ac:spMkLst>
        </pc:spChg>
        <pc:spChg chg="del">
          <ac:chgData name="Aiden, Aiden Steve (fgb7vf)" userId="153aac9e-7dc7-404e-aba4-891747002bfc" providerId="ADAL" clId="{271B1DB8-19BB-4FD7-A526-9A846E07B2E9}" dt="2024-04-22T19:59:26.780" v="36" actId="478"/>
          <ac:spMkLst>
            <pc:docMk/>
            <pc:sldMk cId="3748813203" sldId="258"/>
            <ac:spMk id="181" creationId="{762AE591-B614-F0C4-2501-E7F0E5DE7B04}"/>
          </ac:spMkLst>
        </pc:spChg>
        <pc:spChg chg="del">
          <ac:chgData name="Aiden, Aiden Steve (fgb7vf)" userId="153aac9e-7dc7-404e-aba4-891747002bfc" providerId="ADAL" clId="{271B1DB8-19BB-4FD7-A526-9A846E07B2E9}" dt="2024-04-22T19:59:28.639" v="37" actId="478"/>
          <ac:spMkLst>
            <pc:docMk/>
            <pc:sldMk cId="3748813203" sldId="258"/>
            <ac:spMk id="185" creationId="{7353CFDB-C99A-B9F2-E76F-FE76696D8704}"/>
          </ac:spMkLst>
        </pc:spChg>
        <pc:spChg chg="del">
          <ac:chgData name="Aiden, Aiden Steve (fgb7vf)" userId="153aac9e-7dc7-404e-aba4-891747002bfc" providerId="ADAL" clId="{271B1DB8-19BB-4FD7-A526-9A846E07B2E9}" dt="2024-04-22T19:59:28.639" v="37" actId="478"/>
          <ac:spMkLst>
            <pc:docMk/>
            <pc:sldMk cId="3748813203" sldId="258"/>
            <ac:spMk id="186" creationId="{842D3662-599A-FB88-637C-5B85C1FCEE2E}"/>
          </ac:spMkLst>
        </pc:spChg>
        <pc:spChg chg="add del">
          <ac:chgData name="Aiden, Aiden Steve (fgb7vf)" userId="153aac9e-7dc7-404e-aba4-891747002bfc" providerId="ADAL" clId="{271B1DB8-19BB-4FD7-A526-9A846E07B2E9}" dt="2024-04-22T19:59:28.639" v="37" actId="478"/>
          <ac:spMkLst>
            <pc:docMk/>
            <pc:sldMk cId="3748813203" sldId="258"/>
            <ac:spMk id="187" creationId="{C65426C8-C671-9201-FE72-63579B29C6BC}"/>
          </ac:spMkLst>
        </pc:spChg>
        <pc:spChg chg="add del">
          <ac:chgData name="Aiden, Aiden Steve (fgb7vf)" userId="153aac9e-7dc7-404e-aba4-891747002bfc" providerId="ADAL" clId="{271B1DB8-19BB-4FD7-A526-9A846E07B2E9}" dt="2024-04-22T19:59:28.639" v="37" actId="478"/>
          <ac:spMkLst>
            <pc:docMk/>
            <pc:sldMk cId="3748813203" sldId="258"/>
            <ac:spMk id="188" creationId="{7A89F686-BA4A-58B5-151B-A189E7DA9B19}"/>
          </ac:spMkLst>
        </pc:spChg>
        <pc:spChg chg="add del">
          <ac:chgData name="Aiden, Aiden Steve (fgb7vf)" userId="153aac9e-7dc7-404e-aba4-891747002bfc" providerId="ADAL" clId="{271B1DB8-19BB-4FD7-A526-9A846E07B2E9}" dt="2024-04-22T19:59:28.639" v="37" actId="478"/>
          <ac:spMkLst>
            <pc:docMk/>
            <pc:sldMk cId="3748813203" sldId="258"/>
            <ac:spMk id="189" creationId="{54790264-6814-D63A-E534-9C1B987453F4}"/>
          </ac:spMkLst>
        </pc:spChg>
        <pc:spChg chg="add del">
          <ac:chgData name="Aiden, Aiden Steve (fgb7vf)" userId="153aac9e-7dc7-404e-aba4-891747002bfc" providerId="ADAL" clId="{271B1DB8-19BB-4FD7-A526-9A846E07B2E9}" dt="2024-04-22T19:59:28.639" v="37" actId="478"/>
          <ac:spMkLst>
            <pc:docMk/>
            <pc:sldMk cId="3748813203" sldId="258"/>
            <ac:spMk id="190" creationId="{DEE598B7-565E-7529-82DC-B81EA776474F}"/>
          </ac:spMkLst>
        </pc:spChg>
        <pc:spChg chg="add del">
          <ac:chgData name="Aiden, Aiden Steve (fgb7vf)" userId="153aac9e-7dc7-404e-aba4-891747002bfc" providerId="ADAL" clId="{271B1DB8-19BB-4FD7-A526-9A846E07B2E9}" dt="2024-04-22T19:59:28.639" v="37" actId="478"/>
          <ac:spMkLst>
            <pc:docMk/>
            <pc:sldMk cId="3748813203" sldId="258"/>
            <ac:spMk id="191" creationId="{A2D97C38-D176-887C-298A-2EB76C9D656D}"/>
          </ac:spMkLst>
        </pc:spChg>
        <pc:spChg chg="add del">
          <ac:chgData name="Aiden, Aiden Steve (fgb7vf)" userId="153aac9e-7dc7-404e-aba4-891747002bfc" providerId="ADAL" clId="{271B1DB8-19BB-4FD7-A526-9A846E07B2E9}" dt="2024-04-22T19:59:28.639" v="37" actId="478"/>
          <ac:spMkLst>
            <pc:docMk/>
            <pc:sldMk cId="3748813203" sldId="258"/>
            <ac:spMk id="195" creationId="{5FC8DC35-D054-9CD7-5C43-7CE538AAB5F9}"/>
          </ac:spMkLst>
        </pc:spChg>
        <pc:spChg chg="add del">
          <ac:chgData name="Aiden, Aiden Steve (fgb7vf)" userId="153aac9e-7dc7-404e-aba4-891747002bfc" providerId="ADAL" clId="{271B1DB8-19BB-4FD7-A526-9A846E07B2E9}" dt="2024-04-22T19:59:28.639" v="37" actId="478"/>
          <ac:spMkLst>
            <pc:docMk/>
            <pc:sldMk cId="3748813203" sldId="258"/>
            <ac:spMk id="196" creationId="{40ED214F-BBF4-BF74-B902-66846CC208D1}"/>
          </ac:spMkLst>
        </pc:spChg>
        <pc:spChg chg="add del">
          <ac:chgData name="Aiden, Aiden Steve (fgb7vf)" userId="153aac9e-7dc7-404e-aba4-891747002bfc" providerId="ADAL" clId="{271B1DB8-19BB-4FD7-A526-9A846E07B2E9}" dt="2024-04-22T19:59:28.639" v="37" actId="478"/>
          <ac:spMkLst>
            <pc:docMk/>
            <pc:sldMk cId="3748813203" sldId="258"/>
            <ac:spMk id="197" creationId="{EC3ADD4B-BEC1-EEE9-F633-4226299C8911}"/>
          </ac:spMkLst>
        </pc:spChg>
        <pc:spChg chg="add del">
          <ac:chgData name="Aiden, Aiden Steve (fgb7vf)" userId="153aac9e-7dc7-404e-aba4-891747002bfc" providerId="ADAL" clId="{271B1DB8-19BB-4FD7-A526-9A846E07B2E9}" dt="2024-04-22T19:59:28.639" v="37" actId="478"/>
          <ac:spMkLst>
            <pc:docMk/>
            <pc:sldMk cId="3748813203" sldId="258"/>
            <ac:spMk id="198" creationId="{3A7BAC9B-969A-6B7F-3F5A-4BFA97F8A674}"/>
          </ac:spMkLst>
        </pc:spChg>
        <pc:spChg chg="del">
          <ac:chgData name="Aiden, Aiden Steve (fgb7vf)" userId="153aac9e-7dc7-404e-aba4-891747002bfc" providerId="ADAL" clId="{271B1DB8-19BB-4FD7-A526-9A846E07B2E9}" dt="2024-04-22T19:59:28.639" v="37" actId="478"/>
          <ac:spMkLst>
            <pc:docMk/>
            <pc:sldMk cId="3748813203" sldId="258"/>
            <ac:spMk id="199" creationId="{1B44EC2C-EDCA-63D8-131A-016040C9A1DD}"/>
          </ac:spMkLst>
        </pc:spChg>
        <pc:spChg chg="add del">
          <ac:chgData name="Aiden, Aiden Steve (fgb7vf)" userId="153aac9e-7dc7-404e-aba4-891747002bfc" providerId="ADAL" clId="{271B1DB8-19BB-4FD7-A526-9A846E07B2E9}" dt="2024-04-22T19:59:28.639" v="37" actId="478"/>
          <ac:spMkLst>
            <pc:docMk/>
            <pc:sldMk cId="3748813203" sldId="258"/>
            <ac:spMk id="200" creationId="{4D5EF3FB-F9E7-3B25-169A-D917D47DC427}"/>
          </ac:spMkLst>
        </pc:spChg>
        <pc:spChg chg="del">
          <ac:chgData name="Aiden, Aiden Steve (fgb7vf)" userId="153aac9e-7dc7-404e-aba4-891747002bfc" providerId="ADAL" clId="{271B1DB8-19BB-4FD7-A526-9A846E07B2E9}" dt="2024-04-22T19:59:28.639" v="37" actId="478"/>
          <ac:spMkLst>
            <pc:docMk/>
            <pc:sldMk cId="3748813203" sldId="258"/>
            <ac:spMk id="201" creationId="{CD99B279-F325-83A6-9E2F-518222ECC3DF}"/>
          </ac:spMkLst>
        </pc:spChg>
        <pc:spChg chg="add mod">
          <ac:chgData name="Aiden, Aiden Steve (fgb7vf)" userId="153aac9e-7dc7-404e-aba4-891747002bfc" providerId="ADAL" clId="{271B1DB8-19BB-4FD7-A526-9A846E07B2E9}" dt="2024-04-22T19:50:41.038" v="4"/>
          <ac:spMkLst>
            <pc:docMk/>
            <pc:sldMk cId="3748813203" sldId="258"/>
            <ac:spMk id="1024" creationId="{4D5EF3FB-F9E7-3B25-169A-D917D47DC427}"/>
          </ac:spMkLst>
        </pc:spChg>
        <pc:spChg chg="add mod">
          <ac:chgData name="Aiden, Aiden Steve (fgb7vf)" userId="153aac9e-7dc7-404e-aba4-891747002bfc" providerId="ADAL" clId="{271B1DB8-19BB-4FD7-A526-9A846E07B2E9}" dt="2024-04-22T19:50:41.038" v="4"/>
          <ac:spMkLst>
            <pc:docMk/>
            <pc:sldMk cId="3748813203" sldId="258"/>
            <ac:spMk id="1025" creationId="{CD99B279-F325-83A6-9E2F-518222ECC3DF}"/>
          </ac:spMkLst>
        </pc:spChg>
        <pc:spChg chg="add mod">
          <ac:chgData name="Aiden, Aiden Steve (fgb7vf)" userId="153aac9e-7dc7-404e-aba4-891747002bfc" providerId="ADAL" clId="{271B1DB8-19BB-4FD7-A526-9A846E07B2E9}" dt="2024-04-22T19:50:41.038" v="4"/>
          <ac:spMkLst>
            <pc:docMk/>
            <pc:sldMk cId="3748813203" sldId="258"/>
            <ac:spMk id="1058" creationId="{58A8C9B8-36D6-A82D-D268-4D668CBB9636}"/>
          </ac:spMkLst>
        </pc:spChg>
        <pc:grpChg chg="add del mod">
          <ac:chgData name="Aiden, Aiden Steve (fgb7vf)" userId="153aac9e-7dc7-404e-aba4-891747002bfc" providerId="ADAL" clId="{271B1DB8-19BB-4FD7-A526-9A846E07B2E9}" dt="2024-04-22T20:05:47.502" v="137" actId="478"/>
          <ac:grpSpMkLst>
            <pc:docMk/>
            <pc:sldMk cId="3748813203" sldId="258"/>
            <ac:grpSpMk id="2" creationId="{33E96E9F-9412-D390-9B71-BD6218E7B8D5}"/>
          </ac:grpSpMkLst>
        </pc:grpChg>
        <pc:grpChg chg="add mod">
          <ac:chgData name="Aiden, Aiden Steve (fgb7vf)" userId="153aac9e-7dc7-404e-aba4-891747002bfc" providerId="ADAL" clId="{271B1DB8-19BB-4FD7-A526-9A846E07B2E9}" dt="2024-04-22T19:50:41.038" v="4"/>
          <ac:grpSpMkLst>
            <pc:docMk/>
            <pc:sldMk cId="3748813203" sldId="258"/>
            <ac:grpSpMk id="38" creationId="{33E96E9F-9412-D390-9B71-BD6218E7B8D5}"/>
          </ac:grpSpMkLst>
        </pc:grpChg>
        <pc:picChg chg="add mod">
          <ac:chgData name="Aiden, Aiden Steve (fgb7vf)" userId="153aac9e-7dc7-404e-aba4-891747002bfc" providerId="ADAL" clId="{271B1DB8-19BB-4FD7-A526-9A846E07B2E9}" dt="2024-04-22T20:05:47.502" v="137" actId="478"/>
          <ac:picMkLst>
            <pc:docMk/>
            <pc:sldMk cId="3748813203" sldId="258"/>
            <ac:picMk id="9" creationId="{0F42380D-9930-40EE-6B85-243DB6DDCC48}"/>
          </ac:picMkLst>
        </pc:picChg>
        <pc:picChg chg="add mod">
          <ac:chgData name="Aiden, Aiden Steve (fgb7vf)" userId="153aac9e-7dc7-404e-aba4-891747002bfc" providerId="ADAL" clId="{271B1DB8-19BB-4FD7-A526-9A846E07B2E9}" dt="2024-04-22T20:05:47.502" v="137" actId="478"/>
          <ac:picMkLst>
            <pc:docMk/>
            <pc:sldMk cId="3748813203" sldId="258"/>
            <ac:picMk id="11" creationId="{B777ECF3-6897-052A-97AC-E22BA03C98BE}"/>
          </ac:picMkLst>
        </pc:picChg>
        <pc:picChg chg="add mod">
          <ac:chgData name="Aiden, Aiden Steve (fgb7vf)" userId="153aac9e-7dc7-404e-aba4-891747002bfc" providerId="ADAL" clId="{271B1DB8-19BB-4FD7-A526-9A846E07B2E9}" dt="2024-04-22T20:05:47.502" v="137" actId="478"/>
          <ac:picMkLst>
            <pc:docMk/>
            <pc:sldMk cId="3748813203" sldId="258"/>
            <ac:picMk id="12" creationId="{6E3BB3A6-FB7E-806C-C237-68D1E8B87F06}"/>
          </ac:picMkLst>
        </pc:picChg>
        <pc:picChg chg="add mod">
          <ac:chgData name="Aiden, Aiden Steve (fgb7vf)" userId="153aac9e-7dc7-404e-aba4-891747002bfc" providerId="ADAL" clId="{271B1DB8-19BB-4FD7-A526-9A846E07B2E9}" dt="2024-04-22T20:05:47.502" v="137" actId="478"/>
          <ac:picMkLst>
            <pc:docMk/>
            <pc:sldMk cId="3748813203" sldId="258"/>
            <ac:picMk id="13" creationId="{DC3869F3-C743-1962-CBA6-E845D3A8D1BC}"/>
          </ac:picMkLst>
        </pc:picChg>
        <pc:picChg chg="add del mod">
          <ac:chgData name="Aiden, Aiden Steve (fgb7vf)" userId="153aac9e-7dc7-404e-aba4-891747002bfc" providerId="ADAL" clId="{271B1DB8-19BB-4FD7-A526-9A846E07B2E9}" dt="2024-04-22T20:05:48.747" v="139" actId="478"/>
          <ac:picMkLst>
            <pc:docMk/>
            <pc:sldMk cId="3748813203" sldId="258"/>
            <ac:picMk id="21" creationId="{02561B6C-7257-FDAE-FA1A-23DCF6FAF0CE}"/>
          </ac:picMkLst>
        </pc:picChg>
        <pc:picChg chg="add del mod">
          <ac:chgData name="Aiden, Aiden Steve (fgb7vf)" userId="153aac9e-7dc7-404e-aba4-891747002bfc" providerId="ADAL" clId="{271B1DB8-19BB-4FD7-A526-9A846E07B2E9}" dt="2024-04-22T20:05:48.196" v="138" actId="478"/>
          <ac:picMkLst>
            <pc:docMk/>
            <pc:sldMk cId="3748813203" sldId="258"/>
            <ac:picMk id="22" creationId="{264CBBA5-22C4-7D84-2292-E3B28935A703}"/>
          </ac:picMkLst>
        </pc:picChg>
        <pc:picChg chg="add mod">
          <ac:chgData name="Aiden, Aiden Steve (fgb7vf)" userId="153aac9e-7dc7-404e-aba4-891747002bfc" providerId="ADAL" clId="{271B1DB8-19BB-4FD7-A526-9A846E07B2E9}" dt="2024-04-22T20:05:47.502" v="137" actId="478"/>
          <ac:picMkLst>
            <pc:docMk/>
            <pc:sldMk cId="3748813203" sldId="258"/>
            <ac:picMk id="23" creationId="{71BB964F-18BE-263C-56DD-D81EBAF036BE}"/>
          </ac:picMkLst>
        </pc:picChg>
        <pc:picChg chg="add del mod">
          <ac:chgData name="Aiden, Aiden Steve (fgb7vf)" userId="153aac9e-7dc7-404e-aba4-891747002bfc" providerId="ADAL" clId="{271B1DB8-19BB-4FD7-A526-9A846E07B2E9}" dt="2024-04-22T20:05:47.502" v="137" actId="478"/>
          <ac:picMkLst>
            <pc:docMk/>
            <pc:sldMk cId="3748813203" sldId="258"/>
            <ac:picMk id="31" creationId="{F5BDCFD5-04D7-25C0-07DA-E48285D71D2F}"/>
          </ac:picMkLst>
        </pc:picChg>
        <pc:picChg chg="add mod">
          <ac:chgData name="Aiden, Aiden Steve (fgb7vf)" userId="153aac9e-7dc7-404e-aba4-891747002bfc" providerId="ADAL" clId="{271B1DB8-19BB-4FD7-A526-9A846E07B2E9}" dt="2024-04-22T20:05:47.502" v="137" actId="478"/>
          <ac:picMkLst>
            <pc:docMk/>
            <pc:sldMk cId="3748813203" sldId="258"/>
            <ac:picMk id="32" creationId="{997B9375-669A-201B-2A19-D4390A29E69B}"/>
          </ac:picMkLst>
        </pc:picChg>
        <pc:picChg chg="add mod">
          <ac:chgData name="Aiden, Aiden Steve (fgb7vf)" userId="153aac9e-7dc7-404e-aba4-891747002bfc" providerId="ADAL" clId="{271B1DB8-19BB-4FD7-A526-9A846E07B2E9}" dt="2024-04-22T20:05:47.502" v="137" actId="478"/>
          <ac:picMkLst>
            <pc:docMk/>
            <pc:sldMk cId="3748813203" sldId="258"/>
            <ac:picMk id="33" creationId="{9089F34E-4A2D-5711-9A93-BFD6FE5DD468}"/>
          </ac:picMkLst>
        </pc:picChg>
        <pc:picChg chg="add mod">
          <ac:chgData name="Aiden, Aiden Steve (fgb7vf)" userId="153aac9e-7dc7-404e-aba4-891747002bfc" providerId="ADAL" clId="{271B1DB8-19BB-4FD7-A526-9A846E07B2E9}" dt="2024-04-22T20:05:47.502" v="137" actId="478"/>
          <ac:picMkLst>
            <pc:docMk/>
            <pc:sldMk cId="3748813203" sldId="258"/>
            <ac:picMk id="34" creationId="{CAC3F3C4-708C-1664-5DCF-C0749A93EAD8}"/>
          </ac:picMkLst>
        </pc:picChg>
        <pc:picChg chg="add mod">
          <ac:chgData name="Aiden, Aiden Steve (fgb7vf)" userId="153aac9e-7dc7-404e-aba4-891747002bfc" providerId="ADAL" clId="{271B1DB8-19BB-4FD7-A526-9A846E07B2E9}" dt="2024-04-22T20:05:47.502" v="137" actId="478"/>
          <ac:picMkLst>
            <pc:docMk/>
            <pc:sldMk cId="3748813203" sldId="258"/>
            <ac:picMk id="35" creationId="{3411284C-950E-962F-D8DB-395643042586}"/>
          </ac:picMkLst>
        </pc:picChg>
        <pc:picChg chg="add mod">
          <ac:chgData name="Aiden, Aiden Steve (fgb7vf)" userId="153aac9e-7dc7-404e-aba4-891747002bfc" providerId="ADAL" clId="{271B1DB8-19BB-4FD7-A526-9A846E07B2E9}" dt="2024-04-22T20:05:47.502" v="137" actId="478"/>
          <ac:picMkLst>
            <pc:docMk/>
            <pc:sldMk cId="3748813203" sldId="258"/>
            <ac:picMk id="36" creationId="{9E4AE45F-9A86-8CF0-F15F-F8F6336E8C5B}"/>
          </ac:picMkLst>
        </pc:picChg>
        <pc:picChg chg="add del mod">
          <ac:chgData name="Aiden, Aiden Steve (fgb7vf)" userId="153aac9e-7dc7-404e-aba4-891747002bfc" providerId="ADAL" clId="{271B1DB8-19BB-4FD7-A526-9A846E07B2E9}" dt="2024-04-22T19:59:28.639" v="37" actId="478"/>
          <ac:picMkLst>
            <pc:docMk/>
            <pc:sldMk cId="3748813203" sldId="258"/>
            <ac:picMk id="44" creationId="{0F42380D-9930-40EE-6B85-243DB6DDCC48}"/>
          </ac:picMkLst>
        </pc:picChg>
        <pc:picChg chg="add del mod">
          <ac:chgData name="Aiden, Aiden Steve (fgb7vf)" userId="153aac9e-7dc7-404e-aba4-891747002bfc" providerId="ADAL" clId="{271B1DB8-19BB-4FD7-A526-9A846E07B2E9}" dt="2024-04-22T19:59:28.639" v="37" actId="478"/>
          <ac:picMkLst>
            <pc:docMk/>
            <pc:sldMk cId="3748813203" sldId="258"/>
            <ac:picMk id="46" creationId="{B777ECF3-6897-052A-97AC-E22BA03C98BE}"/>
          </ac:picMkLst>
        </pc:picChg>
        <pc:picChg chg="add del mod">
          <ac:chgData name="Aiden, Aiden Steve (fgb7vf)" userId="153aac9e-7dc7-404e-aba4-891747002bfc" providerId="ADAL" clId="{271B1DB8-19BB-4FD7-A526-9A846E07B2E9}" dt="2024-04-22T19:59:28.639" v="37" actId="478"/>
          <ac:picMkLst>
            <pc:docMk/>
            <pc:sldMk cId="3748813203" sldId="258"/>
            <ac:picMk id="47" creationId="{6E3BB3A6-FB7E-806C-C237-68D1E8B87F06}"/>
          </ac:picMkLst>
        </pc:picChg>
        <pc:picChg chg="add del mod">
          <ac:chgData name="Aiden, Aiden Steve (fgb7vf)" userId="153aac9e-7dc7-404e-aba4-891747002bfc" providerId="ADAL" clId="{271B1DB8-19BB-4FD7-A526-9A846E07B2E9}" dt="2024-04-22T19:59:28.639" v="37" actId="478"/>
          <ac:picMkLst>
            <pc:docMk/>
            <pc:sldMk cId="3748813203" sldId="258"/>
            <ac:picMk id="48" creationId="{DC3869F3-C743-1962-CBA6-E845D3A8D1BC}"/>
          </ac:picMkLst>
        </pc:picChg>
        <pc:picChg chg="add del mod">
          <ac:chgData name="Aiden, Aiden Steve (fgb7vf)" userId="153aac9e-7dc7-404e-aba4-891747002bfc" providerId="ADAL" clId="{271B1DB8-19BB-4FD7-A526-9A846E07B2E9}" dt="2024-04-22T19:59:42.112" v="39" actId="478"/>
          <ac:picMkLst>
            <pc:docMk/>
            <pc:sldMk cId="3748813203" sldId="258"/>
            <ac:picMk id="56" creationId="{02561B6C-7257-FDAE-FA1A-23DCF6FAF0CE}"/>
          </ac:picMkLst>
        </pc:picChg>
        <pc:picChg chg="add del mod">
          <ac:chgData name="Aiden, Aiden Steve (fgb7vf)" userId="153aac9e-7dc7-404e-aba4-891747002bfc" providerId="ADAL" clId="{271B1DB8-19BB-4FD7-A526-9A846E07B2E9}" dt="2024-04-22T19:59:42.112" v="39" actId="478"/>
          <ac:picMkLst>
            <pc:docMk/>
            <pc:sldMk cId="3748813203" sldId="258"/>
            <ac:picMk id="57" creationId="{264CBBA5-22C4-7D84-2292-E3B28935A703}"/>
          </ac:picMkLst>
        </pc:picChg>
        <pc:picChg chg="add del mod">
          <ac:chgData name="Aiden, Aiden Steve (fgb7vf)" userId="153aac9e-7dc7-404e-aba4-891747002bfc" providerId="ADAL" clId="{271B1DB8-19BB-4FD7-A526-9A846E07B2E9}" dt="2024-04-22T19:59:28.639" v="37" actId="478"/>
          <ac:picMkLst>
            <pc:docMk/>
            <pc:sldMk cId="3748813203" sldId="258"/>
            <ac:picMk id="58" creationId="{71BB964F-18BE-263C-56DD-D81EBAF036BE}"/>
          </ac:picMkLst>
        </pc:picChg>
        <pc:picChg chg="del">
          <ac:chgData name="Aiden, Aiden Steve (fgb7vf)" userId="153aac9e-7dc7-404e-aba4-891747002bfc" providerId="ADAL" clId="{271B1DB8-19BB-4FD7-A526-9A846E07B2E9}" dt="2024-04-22T19:59:42.112" v="39" actId="478"/>
          <ac:picMkLst>
            <pc:docMk/>
            <pc:sldMk cId="3748813203" sldId="258"/>
            <ac:picMk id="66" creationId="{F5BDCFD5-04D7-25C0-07DA-E48285D71D2F}"/>
          </ac:picMkLst>
        </pc:picChg>
        <pc:picChg chg="del">
          <ac:chgData name="Aiden, Aiden Steve (fgb7vf)" userId="153aac9e-7dc7-404e-aba4-891747002bfc" providerId="ADAL" clId="{271B1DB8-19BB-4FD7-A526-9A846E07B2E9}" dt="2024-04-22T19:59:42.112" v="39" actId="478"/>
          <ac:picMkLst>
            <pc:docMk/>
            <pc:sldMk cId="3748813203" sldId="258"/>
            <ac:picMk id="67" creationId="{997B9375-669A-201B-2A19-D4390A29E69B}"/>
          </ac:picMkLst>
        </pc:picChg>
        <pc:picChg chg="del">
          <ac:chgData name="Aiden, Aiden Steve (fgb7vf)" userId="153aac9e-7dc7-404e-aba4-891747002bfc" providerId="ADAL" clId="{271B1DB8-19BB-4FD7-A526-9A846E07B2E9}" dt="2024-04-22T19:59:42.112" v="39" actId="478"/>
          <ac:picMkLst>
            <pc:docMk/>
            <pc:sldMk cId="3748813203" sldId="258"/>
            <ac:picMk id="68" creationId="{9089F34E-4A2D-5711-9A93-BFD6FE5DD468}"/>
          </ac:picMkLst>
        </pc:picChg>
        <pc:picChg chg="add del">
          <ac:chgData name="Aiden, Aiden Steve (fgb7vf)" userId="153aac9e-7dc7-404e-aba4-891747002bfc" providerId="ADAL" clId="{271B1DB8-19BB-4FD7-A526-9A846E07B2E9}" dt="2024-04-22T19:59:28.639" v="37" actId="478"/>
          <ac:picMkLst>
            <pc:docMk/>
            <pc:sldMk cId="3748813203" sldId="258"/>
            <ac:picMk id="69" creationId="{CAC3F3C4-708C-1664-5DCF-C0749A93EAD8}"/>
          </ac:picMkLst>
        </pc:picChg>
        <pc:picChg chg="add del">
          <ac:chgData name="Aiden, Aiden Steve (fgb7vf)" userId="153aac9e-7dc7-404e-aba4-891747002bfc" providerId="ADAL" clId="{271B1DB8-19BB-4FD7-A526-9A846E07B2E9}" dt="2024-04-22T19:59:28.639" v="37" actId="478"/>
          <ac:picMkLst>
            <pc:docMk/>
            <pc:sldMk cId="3748813203" sldId="258"/>
            <ac:picMk id="70" creationId="{3411284C-950E-962F-D8DB-395643042586}"/>
          </ac:picMkLst>
        </pc:picChg>
        <pc:picChg chg="add del">
          <ac:chgData name="Aiden, Aiden Steve (fgb7vf)" userId="153aac9e-7dc7-404e-aba4-891747002bfc" providerId="ADAL" clId="{271B1DB8-19BB-4FD7-A526-9A846E07B2E9}" dt="2024-04-22T19:59:28.639" v="37" actId="478"/>
          <ac:picMkLst>
            <pc:docMk/>
            <pc:sldMk cId="3748813203" sldId="258"/>
            <ac:picMk id="71" creationId="{9E4AE45F-9A86-8CF0-F15F-F8F6336E8C5B}"/>
          </ac:picMkLst>
        </pc:picChg>
        <pc:picChg chg="add del">
          <ac:chgData name="Aiden, Aiden Steve (fgb7vf)" userId="153aac9e-7dc7-404e-aba4-891747002bfc" providerId="ADAL" clId="{271B1DB8-19BB-4FD7-A526-9A846E07B2E9}" dt="2024-04-22T19:59:28.639" v="37" actId="478"/>
          <ac:picMkLst>
            <pc:docMk/>
            <pc:sldMk cId="3748813203" sldId="258"/>
            <ac:picMk id="78" creationId="{0F42380D-9930-40EE-6B85-243DB6DDCC48}"/>
          </ac:picMkLst>
        </pc:picChg>
        <pc:picChg chg="add del">
          <ac:chgData name="Aiden, Aiden Steve (fgb7vf)" userId="153aac9e-7dc7-404e-aba4-891747002bfc" providerId="ADAL" clId="{271B1DB8-19BB-4FD7-A526-9A846E07B2E9}" dt="2024-04-22T19:59:28.639" v="37" actId="478"/>
          <ac:picMkLst>
            <pc:docMk/>
            <pc:sldMk cId="3748813203" sldId="258"/>
            <ac:picMk id="80" creationId="{B777ECF3-6897-052A-97AC-E22BA03C98BE}"/>
          </ac:picMkLst>
        </pc:picChg>
        <pc:picChg chg="add del">
          <ac:chgData name="Aiden, Aiden Steve (fgb7vf)" userId="153aac9e-7dc7-404e-aba4-891747002bfc" providerId="ADAL" clId="{271B1DB8-19BB-4FD7-A526-9A846E07B2E9}" dt="2024-04-22T19:59:28.639" v="37" actId="478"/>
          <ac:picMkLst>
            <pc:docMk/>
            <pc:sldMk cId="3748813203" sldId="258"/>
            <ac:picMk id="81" creationId="{6E3BB3A6-FB7E-806C-C237-68D1E8B87F06}"/>
          </ac:picMkLst>
        </pc:picChg>
        <pc:picChg chg="add del">
          <ac:chgData name="Aiden, Aiden Steve (fgb7vf)" userId="153aac9e-7dc7-404e-aba4-891747002bfc" providerId="ADAL" clId="{271B1DB8-19BB-4FD7-A526-9A846E07B2E9}" dt="2024-04-22T19:59:28.639" v="37" actId="478"/>
          <ac:picMkLst>
            <pc:docMk/>
            <pc:sldMk cId="3748813203" sldId="258"/>
            <ac:picMk id="82" creationId="{DC3869F3-C743-1962-CBA6-E845D3A8D1BC}"/>
          </ac:picMkLst>
        </pc:picChg>
        <pc:picChg chg="del">
          <ac:chgData name="Aiden, Aiden Steve (fgb7vf)" userId="153aac9e-7dc7-404e-aba4-891747002bfc" providerId="ADAL" clId="{271B1DB8-19BB-4FD7-A526-9A846E07B2E9}" dt="2024-04-22T19:59:42.112" v="39" actId="478"/>
          <ac:picMkLst>
            <pc:docMk/>
            <pc:sldMk cId="3748813203" sldId="258"/>
            <ac:picMk id="90" creationId="{02561B6C-7257-FDAE-FA1A-23DCF6FAF0CE}"/>
          </ac:picMkLst>
        </pc:picChg>
        <pc:picChg chg="del">
          <ac:chgData name="Aiden, Aiden Steve (fgb7vf)" userId="153aac9e-7dc7-404e-aba4-891747002bfc" providerId="ADAL" clId="{271B1DB8-19BB-4FD7-A526-9A846E07B2E9}" dt="2024-04-22T19:59:42.112" v="39" actId="478"/>
          <ac:picMkLst>
            <pc:docMk/>
            <pc:sldMk cId="3748813203" sldId="258"/>
            <ac:picMk id="91" creationId="{264CBBA5-22C4-7D84-2292-E3B28935A703}"/>
          </ac:picMkLst>
        </pc:picChg>
        <pc:picChg chg="add del">
          <ac:chgData name="Aiden, Aiden Steve (fgb7vf)" userId="153aac9e-7dc7-404e-aba4-891747002bfc" providerId="ADAL" clId="{271B1DB8-19BB-4FD7-A526-9A846E07B2E9}" dt="2024-04-22T19:59:28.639" v="37" actId="478"/>
          <ac:picMkLst>
            <pc:docMk/>
            <pc:sldMk cId="3748813203" sldId="258"/>
            <ac:picMk id="92" creationId="{71BB964F-18BE-263C-56DD-D81EBAF036BE}"/>
          </ac:picMkLst>
        </pc:picChg>
        <pc:picChg chg="del">
          <ac:chgData name="Aiden, Aiden Steve (fgb7vf)" userId="153aac9e-7dc7-404e-aba4-891747002bfc" providerId="ADAL" clId="{271B1DB8-19BB-4FD7-A526-9A846E07B2E9}" dt="2024-04-22T19:59:42.112" v="39" actId="478"/>
          <ac:picMkLst>
            <pc:docMk/>
            <pc:sldMk cId="3748813203" sldId="258"/>
            <ac:picMk id="100" creationId="{F5BDCFD5-04D7-25C0-07DA-E48285D71D2F}"/>
          </ac:picMkLst>
        </pc:picChg>
        <pc:picChg chg="del">
          <ac:chgData name="Aiden, Aiden Steve (fgb7vf)" userId="153aac9e-7dc7-404e-aba4-891747002bfc" providerId="ADAL" clId="{271B1DB8-19BB-4FD7-A526-9A846E07B2E9}" dt="2024-04-22T19:59:42.112" v="39" actId="478"/>
          <ac:picMkLst>
            <pc:docMk/>
            <pc:sldMk cId="3748813203" sldId="258"/>
            <ac:picMk id="101" creationId="{997B9375-669A-201B-2A19-D4390A29E69B}"/>
          </ac:picMkLst>
        </pc:picChg>
        <pc:picChg chg="del">
          <ac:chgData name="Aiden, Aiden Steve (fgb7vf)" userId="153aac9e-7dc7-404e-aba4-891747002bfc" providerId="ADAL" clId="{271B1DB8-19BB-4FD7-A526-9A846E07B2E9}" dt="2024-04-22T19:59:42.112" v="39" actId="478"/>
          <ac:picMkLst>
            <pc:docMk/>
            <pc:sldMk cId="3748813203" sldId="258"/>
            <ac:picMk id="102" creationId="{9089F34E-4A2D-5711-9A93-BFD6FE5DD468}"/>
          </ac:picMkLst>
        </pc:picChg>
        <pc:picChg chg="add del">
          <ac:chgData name="Aiden, Aiden Steve (fgb7vf)" userId="153aac9e-7dc7-404e-aba4-891747002bfc" providerId="ADAL" clId="{271B1DB8-19BB-4FD7-A526-9A846E07B2E9}" dt="2024-04-22T19:59:28.639" v="37" actId="478"/>
          <ac:picMkLst>
            <pc:docMk/>
            <pc:sldMk cId="3748813203" sldId="258"/>
            <ac:picMk id="103" creationId="{CAC3F3C4-708C-1664-5DCF-C0749A93EAD8}"/>
          </ac:picMkLst>
        </pc:picChg>
        <pc:picChg chg="add del">
          <ac:chgData name="Aiden, Aiden Steve (fgb7vf)" userId="153aac9e-7dc7-404e-aba4-891747002bfc" providerId="ADAL" clId="{271B1DB8-19BB-4FD7-A526-9A846E07B2E9}" dt="2024-04-22T19:59:28.639" v="37" actId="478"/>
          <ac:picMkLst>
            <pc:docMk/>
            <pc:sldMk cId="3748813203" sldId="258"/>
            <ac:picMk id="104" creationId="{3411284C-950E-962F-D8DB-395643042586}"/>
          </ac:picMkLst>
        </pc:picChg>
        <pc:picChg chg="add del">
          <ac:chgData name="Aiden, Aiden Steve (fgb7vf)" userId="153aac9e-7dc7-404e-aba4-891747002bfc" providerId="ADAL" clId="{271B1DB8-19BB-4FD7-A526-9A846E07B2E9}" dt="2024-04-22T19:59:28.639" v="37" actId="478"/>
          <ac:picMkLst>
            <pc:docMk/>
            <pc:sldMk cId="3748813203" sldId="258"/>
            <ac:picMk id="105" creationId="{9E4AE45F-9A86-8CF0-F15F-F8F6336E8C5B}"/>
          </ac:picMkLst>
        </pc:picChg>
        <pc:picChg chg="add del">
          <ac:chgData name="Aiden, Aiden Steve (fgb7vf)" userId="153aac9e-7dc7-404e-aba4-891747002bfc" providerId="ADAL" clId="{271B1DB8-19BB-4FD7-A526-9A846E07B2E9}" dt="2024-04-22T19:59:28.639" v="37" actId="478"/>
          <ac:picMkLst>
            <pc:docMk/>
            <pc:sldMk cId="3748813203" sldId="258"/>
            <ac:picMk id="112" creationId="{0F42380D-9930-40EE-6B85-243DB6DDCC48}"/>
          </ac:picMkLst>
        </pc:picChg>
        <pc:picChg chg="add del">
          <ac:chgData name="Aiden, Aiden Steve (fgb7vf)" userId="153aac9e-7dc7-404e-aba4-891747002bfc" providerId="ADAL" clId="{271B1DB8-19BB-4FD7-A526-9A846E07B2E9}" dt="2024-04-22T19:59:28.639" v="37" actId="478"/>
          <ac:picMkLst>
            <pc:docMk/>
            <pc:sldMk cId="3748813203" sldId="258"/>
            <ac:picMk id="114" creationId="{B777ECF3-6897-052A-97AC-E22BA03C98BE}"/>
          </ac:picMkLst>
        </pc:picChg>
        <pc:picChg chg="add del">
          <ac:chgData name="Aiden, Aiden Steve (fgb7vf)" userId="153aac9e-7dc7-404e-aba4-891747002bfc" providerId="ADAL" clId="{271B1DB8-19BB-4FD7-A526-9A846E07B2E9}" dt="2024-04-22T19:59:28.639" v="37" actId="478"/>
          <ac:picMkLst>
            <pc:docMk/>
            <pc:sldMk cId="3748813203" sldId="258"/>
            <ac:picMk id="115" creationId="{6E3BB3A6-FB7E-806C-C237-68D1E8B87F06}"/>
          </ac:picMkLst>
        </pc:picChg>
        <pc:picChg chg="add del">
          <ac:chgData name="Aiden, Aiden Steve (fgb7vf)" userId="153aac9e-7dc7-404e-aba4-891747002bfc" providerId="ADAL" clId="{271B1DB8-19BB-4FD7-A526-9A846E07B2E9}" dt="2024-04-22T19:59:28.639" v="37" actId="478"/>
          <ac:picMkLst>
            <pc:docMk/>
            <pc:sldMk cId="3748813203" sldId="258"/>
            <ac:picMk id="116" creationId="{DC3869F3-C743-1962-CBA6-E845D3A8D1BC}"/>
          </ac:picMkLst>
        </pc:picChg>
        <pc:picChg chg="del">
          <ac:chgData name="Aiden, Aiden Steve (fgb7vf)" userId="153aac9e-7dc7-404e-aba4-891747002bfc" providerId="ADAL" clId="{271B1DB8-19BB-4FD7-A526-9A846E07B2E9}" dt="2024-04-22T19:59:42.112" v="39" actId="478"/>
          <ac:picMkLst>
            <pc:docMk/>
            <pc:sldMk cId="3748813203" sldId="258"/>
            <ac:picMk id="124" creationId="{02561B6C-7257-FDAE-FA1A-23DCF6FAF0CE}"/>
          </ac:picMkLst>
        </pc:picChg>
        <pc:picChg chg="del">
          <ac:chgData name="Aiden, Aiden Steve (fgb7vf)" userId="153aac9e-7dc7-404e-aba4-891747002bfc" providerId="ADAL" clId="{271B1DB8-19BB-4FD7-A526-9A846E07B2E9}" dt="2024-04-22T19:59:42.112" v="39" actId="478"/>
          <ac:picMkLst>
            <pc:docMk/>
            <pc:sldMk cId="3748813203" sldId="258"/>
            <ac:picMk id="125" creationId="{264CBBA5-22C4-7D84-2292-E3B28935A703}"/>
          </ac:picMkLst>
        </pc:picChg>
        <pc:picChg chg="add del">
          <ac:chgData name="Aiden, Aiden Steve (fgb7vf)" userId="153aac9e-7dc7-404e-aba4-891747002bfc" providerId="ADAL" clId="{271B1DB8-19BB-4FD7-A526-9A846E07B2E9}" dt="2024-04-22T19:59:28.639" v="37" actId="478"/>
          <ac:picMkLst>
            <pc:docMk/>
            <pc:sldMk cId="3748813203" sldId="258"/>
            <ac:picMk id="126" creationId="{71BB964F-18BE-263C-56DD-D81EBAF036BE}"/>
          </ac:picMkLst>
        </pc:picChg>
        <pc:picChg chg="del">
          <ac:chgData name="Aiden, Aiden Steve (fgb7vf)" userId="153aac9e-7dc7-404e-aba4-891747002bfc" providerId="ADAL" clId="{271B1DB8-19BB-4FD7-A526-9A846E07B2E9}" dt="2024-04-22T19:59:42.112" v="39" actId="478"/>
          <ac:picMkLst>
            <pc:docMk/>
            <pc:sldMk cId="3748813203" sldId="258"/>
            <ac:picMk id="134" creationId="{F5BDCFD5-04D7-25C0-07DA-E48285D71D2F}"/>
          </ac:picMkLst>
        </pc:picChg>
        <pc:picChg chg="del">
          <ac:chgData name="Aiden, Aiden Steve (fgb7vf)" userId="153aac9e-7dc7-404e-aba4-891747002bfc" providerId="ADAL" clId="{271B1DB8-19BB-4FD7-A526-9A846E07B2E9}" dt="2024-04-22T19:59:42.112" v="39" actId="478"/>
          <ac:picMkLst>
            <pc:docMk/>
            <pc:sldMk cId="3748813203" sldId="258"/>
            <ac:picMk id="135" creationId="{997B9375-669A-201B-2A19-D4390A29E69B}"/>
          </ac:picMkLst>
        </pc:picChg>
        <pc:picChg chg="del">
          <ac:chgData name="Aiden, Aiden Steve (fgb7vf)" userId="153aac9e-7dc7-404e-aba4-891747002bfc" providerId="ADAL" clId="{271B1DB8-19BB-4FD7-A526-9A846E07B2E9}" dt="2024-04-22T19:59:42.112" v="39" actId="478"/>
          <ac:picMkLst>
            <pc:docMk/>
            <pc:sldMk cId="3748813203" sldId="258"/>
            <ac:picMk id="136" creationId="{9089F34E-4A2D-5711-9A93-BFD6FE5DD468}"/>
          </ac:picMkLst>
        </pc:picChg>
        <pc:picChg chg="add del">
          <ac:chgData name="Aiden, Aiden Steve (fgb7vf)" userId="153aac9e-7dc7-404e-aba4-891747002bfc" providerId="ADAL" clId="{271B1DB8-19BB-4FD7-A526-9A846E07B2E9}" dt="2024-04-22T19:59:28.639" v="37" actId="478"/>
          <ac:picMkLst>
            <pc:docMk/>
            <pc:sldMk cId="3748813203" sldId="258"/>
            <ac:picMk id="137" creationId="{CAC3F3C4-708C-1664-5DCF-C0749A93EAD8}"/>
          </ac:picMkLst>
        </pc:picChg>
        <pc:picChg chg="add del">
          <ac:chgData name="Aiden, Aiden Steve (fgb7vf)" userId="153aac9e-7dc7-404e-aba4-891747002bfc" providerId="ADAL" clId="{271B1DB8-19BB-4FD7-A526-9A846E07B2E9}" dt="2024-04-22T19:59:28.639" v="37" actId="478"/>
          <ac:picMkLst>
            <pc:docMk/>
            <pc:sldMk cId="3748813203" sldId="258"/>
            <ac:picMk id="138" creationId="{3411284C-950E-962F-D8DB-395643042586}"/>
          </ac:picMkLst>
        </pc:picChg>
        <pc:picChg chg="add del">
          <ac:chgData name="Aiden, Aiden Steve (fgb7vf)" userId="153aac9e-7dc7-404e-aba4-891747002bfc" providerId="ADAL" clId="{271B1DB8-19BB-4FD7-A526-9A846E07B2E9}" dt="2024-04-22T19:59:28.639" v="37" actId="478"/>
          <ac:picMkLst>
            <pc:docMk/>
            <pc:sldMk cId="3748813203" sldId="258"/>
            <ac:picMk id="139" creationId="{9E4AE45F-9A86-8CF0-F15F-F8F6336E8C5B}"/>
          </ac:picMkLst>
        </pc:picChg>
        <pc:picChg chg="add del">
          <ac:chgData name="Aiden, Aiden Steve (fgb7vf)" userId="153aac9e-7dc7-404e-aba4-891747002bfc" providerId="ADAL" clId="{271B1DB8-19BB-4FD7-A526-9A846E07B2E9}" dt="2024-04-22T19:59:28.639" v="37" actId="478"/>
          <ac:picMkLst>
            <pc:docMk/>
            <pc:sldMk cId="3748813203" sldId="258"/>
            <ac:picMk id="146" creationId="{0F42380D-9930-40EE-6B85-243DB6DDCC48}"/>
          </ac:picMkLst>
        </pc:picChg>
        <pc:picChg chg="add del">
          <ac:chgData name="Aiden, Aiden Steve (fgb7vf)" userId="153aac9e-7dc7-404e-aba4-891747002bfc" providerId="ADAL" clId="{271B1DB8-19BB-4FD7-A526-9A846E07B2E9}" dt="2024-04-22T19:59:28.639" v="37" actId="478"/>
          <ac:picMkLst>
            <pc:docMk/>
            <pc:sldMk cId="3748813203" sldId="258"/>
            <ac:picMk id="148" creationId="{B777ECF3-6897-052A-97AC-E22BA03C98BE}"/>
          </ac:picMkLst>
        </pc:picChg>
        <pc:picChg chg="add del">
          <ac:chgData name="Aiden, Aiden Steve (fgb7vf)" userId="153aac9e-7dc7-404e-aba4-891747002bfc" providerId="ADAL" clId="{271B1DB8-19BB-4FD7-A526-9A846E07B2E9}" dt="2024-04-22T19:59:28.639" v="37" actId="478"/>
          <ac:picMkLst>
            <pc:docMk/>
            <pc:sldMk cId="3748813203" sldId="258"/>
            <ac:picMk id="149" creationId="{6E3BB3A6-FB7E-806C-C237-68D1E8B87F06}"/>
          </ac:picMkLst>
        </pc:picChg>
        <pc:picChg chg="add del">
          <ac:chgData name="Aiden, Aiden Steve (fgb7vf)" userId="153aac9e-7dc7-404e-aba4-891747002bfc" providerId="ADAL" clId="{271B1DB8-19BB-4FD7-A526-9A846E07B2E9}" dt="2024-04-22T19:59:28.639" v="37" actId="478"/>
          <ac:picMkLst>
            <pc:docMk/>
            <pc:sldMk cId="3748813203" sldId="258"/>
            <ac:picMk id="150" creationId="{DC3869F3-C743-1962-CBA6-E845D3A8D1BC}"/>
          </ac:picMkLst>
        </pc:picChg>
        <pc:picChg chg="del">
          <ac:chgData name="Aiden, Aiden Steve (fgb7vf)" userId="153aac9e-7dc7-404e-aba4-891747002bfc" providerId="ADAL" clId="{271B1DB8-19BB-4FD7-A526-9A846E07B2E9}" dt="2024-04-22T19:59:42.112" v="39" actId="478"/>
          <ac:picMkLst>
            <pc:docMk/>
            <pc:sldMk cId="3748813203" sldId="258"/>
            <ac:picMk id="158" creationId="{02561B6C-7257-FDAE-FA1A-23DCF6FAF0CE}"/>
          </ac:picMkLst>
        </pc:picChg>
        <pc:picChg chg="del">
          <ac:chgData name="Aiden, Aiden Steve (fgb7vf)" userId="153aac9e-7dc7-404e-aba4-891747002bfc" providerId="ADAL" clId="{271B1DB8-19BB-4FD7-A526-9A846E07B2E9}" dt="2024-04-22T19:59:42.112" v="39" actId="478"/>
          <ac:picMkLst>
            <pc:docMk/>
            <pc:sldMk cId="3748813203" sldId="258"/>
            <ac:picMk id="159" creationId="{264CBBA5-22C4-7D84-2292-E3B28935A703}"/>
          </ac:picMkLst>
        </pc:picChg>
        <pc:picChg chg="add del">
          <ac:chgData name="Aiden, Aiden Steve (fgb7vf)" userId="153aac9e-7dc7-404e-aba4-891747002bfc" providerId="ADAL" clId="{271B1DB8-19BB-4FD7-A526-9A846E07B2E9}" dt="2024-04-22T19:59:28.639" v="37" actId="478"/>
          <ac:picMkLst>
            <pc:docMk/>
            <pc:sldMk cId="3748813203" sldId="258"/>
            <ac:picMk id="160" creationId="{71BB964F-18BE-263C-56DD-D81EBAF036BE}"/>
          </ac:picMkLst>
        </pc:picChg>
        <pc:picChg chg="del">
          <ac:chgData name="Aiden, Aiden Steve (fgb7vf)" userId="153aac9e-7dc7-404e-aba4-891747002bfc" providerId="ADAL" clId="{271B1DB8-19BB-4FD7-A526-9A846E07B2E9}" dt="2024-04-22T19:59:42.112" v="39" actId="478"/>
          <ac:picMkLst>
            <pc:docMk/>
            <pc:sldMk cId="3748813203" sldId="258"/>
            <ac:picMk id="168" creationId="{F5BDCFD5-04D7-25C0-07DA-E48285D71D2F}"/>
          </ac:picMkLst>
        </pc:picChg>
        <pc:picChg chg="del">
          <ac:chgData name="Aiden, Aiden Steve (fgb7vf)" userId="153aac9e-7dc7-404e-aba4-891747002bfc" providerId="ADAL" clId="{271B1DB8-19BB-4FD7-A526-9A846E07B2E9}" dt="2024-04-22T19:59:42.112" v="39" actId="478"/>
          <ac:picMkLst>
            <pc:docMk/>
            <pc:sldMk cId="3748813203" sldId="258"/>
            <ac:picMk id="169" creationId="{997B9375-669A-201B-2A19-D4390A29E69B}"/>
          </ac:picMkLst>
        </pc:picChg>
        <pc:picChg chg="del">
          <ac:chgData name="Aiden, Aiden Steve (fgb7vf)" userId="153aac9e-7dc7-404e-aba4-891747002bfc" providerId="ADAL" clId="{271B1DB8-19BB-4FD7-A526-9A846E07B2E9}" dt="2024-04-22T19:59:42.112" v="39" actId="478"/>
          <ac:picMkLst>
            <pc:docMk/>
            <pc:sldMk cId="3748813203" sldId="258"/>
            <ac:picMk id="170" creationId="{9089F34E-4A2D-5711-9A93-BFD6FE5DD468}"/>
          </ac:picMkLst>
        </pc:picChg>
        <pc:picChg chg="add del">
          <ac:chgData name="Aiden, Aiden Steve (fgb7vf)" userId="153aac9e-7dc7-404e-aba4-891747002bfc" providerId="ADAL" clId="{271B1DB8-19BB-4FD7-A526-9A846E07B2E9}" dt="2024-04-22T19:59:28.639" v="37" actId="478"/>
          <ac:picMkLst>
            <pc:docMk/>
            <pc:sldMk cId="3748813203" sldId="258"/>
            <ac:picMk id="171" creationId="{CAC3F3C4-708C-1664-5DCF-C0749A93EAD8}"/>
          </ac:picMkLst>
        </pc:picChg>
        <pc:picChg chg="add del">
          <ac:chgData name="Aiden, Aiden Steve (fgb7vf)" userId="153aac9e-7dc7-404e-aba4-891747002bfc" providerId="ADAL" clId="{271B1DB8-19BB-4FD7-A526-9A846E07B2E9}" dt="2024-04-22T19:59:28.639" v="37" actId="478"/>
          <ac:picMkLst>
            <pc:docMk/>
            <pc:sldMk cId="3748813203" sldId="258"/>
            <ac:picMk id="172" creationId="{3411284C-950E-962F-D8DB-395643042586}"/>
          </ac:picMkLst>
        </pc:picChg>
        <pc:picChg chg="add del">
          <ac:chgData name="Aiden, Aiden Steve (fgb7vf)" userId="153aac9e-7dc7-404e-aba4-891747002bfc" providerId="ADAL" clId="{271B1DB8-19BB-4FD7-A526-9A846E07B2E9}" dt="2024-04-22T19:59:28.639" v="37" actId="478"/>
          <ac:picMkLst>
            <pc:docMk/>
            <pc:sldMk cId="3748813203" sldId="258"/>
            <ac:picMk id="173" creationId="{9E4AE45F-9A86-8CF0-F15F-F8F6336E8C5B}"/>
          </ac:picMkLst>
        </pc:picChg>
        <pc:picChg chg="del">
          <ac:chgData name="Aiden, Aiden Steve (fgb7vf)" userId="153aac9e-7dc7-404e-aba4-891747002bfc" providerId="ADAL" clId="{271B1DB8-19BB-4FD7-A526-9A846E07B2E9}" dt="2024-04-22T19:59:28.639" v="37" actId="478"/>
          <ac:picMkLst>
            <pc:docMk/>
            <pc:sldMk cId="3748813203" sldId="258"/>
            <ac:picMk id="180" creationId="{0F42380D-9930-40EE-6B85-243DB6DDCC48}"/>
          </ac:picMkLst>
        </pc:picChg>
        <pc:picChg chg="add del">
          <ac:chgData name="Aiden, Aiden Steve (fgb7vf)" userId="153aac9e-7dc7-404e-aba4-891747002bfc" providerId="ADAL" clId="{271B1DB8-19BB-4FD7-A526-9A846E07B2E9}" dt="2024-04-22T19:59:28.639" v="37" actId="478"/>
          <ac:picMkLst>
            <pc:docMk/>
            <pc:sldMk cId="3748813203" sldId="258"/>
            <ac:picMk id="182" creationId="{B777ECF3-6897-052A-97AC-E22BA03C98BE}"/>
          </ac:picMkLst>
        </pc:picChg>
        <pc:picChg chg="add del">
          <ac:chgData name="Aiden, Aiden Steve (fgb7vf)" userId="153aac9e-7dc7-404e-aba4-891747002bfc" providerId="ADAL" clId="{271B1DB8-19BB-4FD7-A526-9A846E07B2E9}" dt="2024-04-22T19:59:28.639" v="37" actId="478"/>
          <ac:picMkLst>
            <pc:docMk/>
            <pc:sldMk cId="3748813203" sldId="258"/>
            <ac:picMk id="183" creationId="{6E3BB3A6-FB7E-806C-C237-68D1E8B87F06}"/>
          </ac:picMkLst>
        </pc:picChg>
        <pc:picChg chg="add del">
          <ac:chgData name="Aiden, Aiden Steve (fgb7vf)" userId="153aac9e-7dc7-404e-aba4-891747002bfc" providerId="ADAL" clId="{271B1DB8-19BB-4FD7-A526-9A846E07B2E9}" dt="2024-04-22T19:59:28.639" v="37" actId="478"/>
          <ac:picMkLst>
            <pc:docMk/>
            <pc:sldMk cId="3748813203" sldId="258"/>
            <ac:picMk id="184" creationId="{DC3869F3-C743-1962-CBA6-E845D3A8D1BC}"/>
          </ac:picMkLst>
        </pc:picChg>
        <pc:picChg chg="del">
          <ac:chgData name="Aiden, Aiden Steve (fgb7vf)" userId="153aac9e-7dc7-404e-aba4-891747002bfc" providerId="ADAL" clId="{271B1DB8-19BB-4FD7-A526-9A846E07B2E9}" dt="2024-04-22T19:59:42.112" v="39" actId="478"/>
          <ac:picMkLst>
            <pc:docMk/>
            <pc:sldMk cId="3748813203" sldId="258"/>
            <ac:picMk id="192" creationId="{02561B6C-7257-FDAE-FA1A-23DCF6FAF0CE}"/>
          </ac:picMkLst>
        </pc:picChg>
        <pc:picChg chg="del">
          <ac:chgData name="Aiden, Aiden Steve (fgb7vf)" userId="153aac9e-7dc7-404e-aba4-891747002bfc" providerId="ADAL" clId="{271B1DB8-19BB-4FD7-A526-9A846E07B2E9}" dt="2024-04-22T19:59:42.112" v="39" actId="478"/>
          <ac:picMkLst>
            <pc:docMk/>
            <pc:sldMk cId="3748813203" sldId="258"/>
            <ac:picMk id="193" creationId="{264CBBA5-22C4-7D84-2292-E3B28935A703}"/>
          </ac:picMkLst>
        </pc:picChg>
        <pc:picChg chg="add del">
          <ac:chgData name="Aiden, Aiden Steve (fgb7vf)" userId="153aac9e-7dc7-404e-aba4-891747002bfc" providerId="ADAL" clId="{271B1DB8-19BB-4FD7-A526-9A846E07B2E9}" dt="2024-04-22T19:59:28.639" v="37" actId="478"/>
          <ac:picMkLst>
            <pc:docMk/>
            <pc:sldMk cId="3748813203" sldId="258"/>
            <ac:picMk id="194" creationId="{71BB964F-18BE-263C-56DD-D81EBAF036BE}"/>
          </ac:picMkLst>
        </pc:picChg>
        <pc:picChg chg="del">
          <ac:chgData name="Aiden, Aiden Steve (fgb7vf)" userId="153aac9e-7dc7-404e-aba4-891747002bfc" providerId="ADAL" clId="{271B1DB8-19BB-4FD7-A526-9A846E07B2E9}" dt="2024-04-22T19:59:42.112" v="39" actId="478"/>
          <ac:picMkLst>
            <pc:docMk/>
            <pc:sldMk cId="3748813203" sldId="258"/>
            <ac:picMk id="202" creationId="{F5BDCFD5-04D7-25C0-07DA-E48285D71D2F}"/>
          </ac:picMkLst>
        </pc:picChg>
        <pc:picChg chg="del">
          <ac:chgData name="Aiden, Aiden Steve (fgb7vf)" userId="153aac9e-7dc7-404e-aba4-891747002bfc" providerId="ADAL" clId="{271B1DB8-19BB-4FD7-A526-9A846E07B2E9}" dt="2024-04-22T19:59:42.112" v="39" actId="478"/>
          <ac:picMkLst>
            <pc:docMk/>
            <pc:sldMk cId="3748813203" sldId="258"/>
            <ac:picMk id="203" creationId="{997B9375-669A-201B-2A19-D4390A29E69B}"/>
          </ac:picMkLst>
        </pc:picChg>
        <pc:picChg chg="del">
          <ac:chgData name="Aiden, Aiden Steve (fgb7vf)" userId="153aac9e-7dc7-404e-aba4-891747002bfc" providerId="ADAL" clId="{271B1DB8-19BB-4FD7-A526-9A846E07B2E9}" dt="2024-04-22T19:59:42.112" v="39" actId="478"/>
          <ac:picMkLst>
            <pc:docMk/>
            <pc:sldMk cId="3748813203" sldId="258"/>
            <ac:picMk id="204" creationId="{9089F34E-4A2D-5711-9A93-BFD6FE5DD468}"/>
          </ac:picMkLst>
        </pc:picChg>
        <pc:picChg chg="add del">
          <ac:chgData name="Aiden, Aiden Steve (fgb7vf)" userId="153aac9e-7dc7-404e-aba4-891747002bfc" providerId="ADAL" clId="{271B1DB8-19BB-4FD7-A526-9A846E07B2E9}" dt="2024-04-22T19:59:28.639" v="37" actId="478"/>
          <ac:picMkLst>
            <pc:docMk/>
            <pc:sldMk cId="3748813203" sldId="258"/>
            <ac:picMk id="205" creationId="{CAC3F3C4-708C-1664-5DCF-C0749A93EAD8}"/>
          </ac:picMkLst>
        </pc:picChg>
        <pc:picChg chg="add del">
          <ac:chgData name="Aiden, Aiden Steve (fgb7vf)" userId="153aac9e-7dc7-404e-aba4-891747002bfc" providerId="ADAL" clId="{271B1DB8-19BB-4FD7-A526-9A846E07B2E9}" dt="2024-04-22T19:59:28.639" v="37" actId="478"/>
          <ac:picMkLst>
            <pc:docMk/>
            <pc:sldMk cId="3748813203" sldId="258"/>
            <ac:picMk id="206" creationId="{3411284C-950E-962F-D8DB-395643042586}"/>
          </ac:picMkLst>
        </pc:picChg>
        <pc:picChg chg="add del">
          <ac:chgData name="Aiden, Aiden Steve (fgb7vf)" userId="153aac9e-7dc7-404e-aba4-891747002bfc" providerId="ADAL" clId="{271B1DB8-19BB-4FD7-A526-9A846E07B2E9}" dt="2024-04-22T19:59:28.639" v="37" actId="478"/>
          <ac:picMkLst>
            <pc:docMk/>
            <pc:sldMk cId="3748813203" sldId="258"/>
            <ac:picMk id="207" creationId="{9E4AE45F-9A86-8CF0-F15F-F8F6336E8C5B}"/>
          </ac:picMkLst>
        </pc:picChg>
        <pc:picChg chg="add">
          <ac:chgData name="Aiden, Aiden Steve (fgb7vf)" userId="153aac9e-7dc7-404e-aba4-891747002bfc" providerId="ADAL" clId="{271B1DB8-19BB-4FD7-A526-9A846E07B2E9}" dt="2024-04-22T19:50:04.370" v="0"/>
          <ac:picMkLst>
            <pc:docMk/>
            <pc:sldMk cId="3748813203" sldId="258"/>
            <ac:picMk id="1026" creationId="{BC8B17AC-6029-AEF7-2A5B-06C3FB2B3F5E}"/>
          </ac:picMkLst>
        </pc:picChg>
        <pc:picChg chg="add">
          <ac:chgData name="Aiden, Aiden Steve (fgb7vf)" userId="153aac9e-7dc7-404e-aba4-891747002bfc" providerId="ADAL" clId="{271B1DB8-19BB-4FD7-A526-9A846E07B2E9}" dt="2024-04-22T19:50:04.370" v="0"/>
          <ac:picMkLst>
            <pc:docMk/>
            <pc:sldMk cId="3748813203" sldId="258"/>
            <ac:picMk id="1027" creationId="{DD814AAF-B993-2674-E3B1-FC650217E12E}"/>
          </ac:picMkLst>
        </pc:picChg>
        <pc:picChg chg="add">
          <ac:chgData name="Aiden, Aiden Steve (fgb7vf)" userId="153aac9e-7dc7-404e-aba4-891747002bfc" providerId="ADAL" clId="{271B1DB8-19BB-4FD7-A526-9A846E07B2E9}" dt="2024-04-22T19:50:04.370" v="0"/>
          <ac:picMkLst>
            <pc:docMk/>
            <pc:sldMk cId="3748813203" sldId="258"/>
            <ac:picMk id="1028" creationId="{2F9853DD-B132-2B60-C74E-17184416A346}"/>
          </ac:picMkLst>
        </pc:picChg>
        <pc:picChg chg="add">
          <ac:chgData name="Aiden, Aiden Steve (fgb7vf)" userId="153aac9e-7dc7-404e-aba4-891747002bfc" providerId="ADAL" clId="{271B1DB8-19BB-4FD7-A526-9A846E07B2E9}" dt="2024-04-22T19:50:04.370" v="0"/>
          <ac:picMkLst>
            <pc:docMk/>
            <pc:sldMk cId="3748813203" sldId="258"/>
            <ac:picMk id="1029" creationId="{1E1ED137-FF81-FA3E-E489-ACAE338530F7}"/>
          </ac:picMkLst>
        </pc:picChg>
        <pc:picChg chg="add">
          <ac:chgData name="Aiden, Aiden Steve (fgb7vf)" userId="153aac9e-7dc7-404e-aba4-891747002bfc" providerId="ADAL" clId="{271B1DB8-19BB-4FD7-A526-9A846E07B2E9}" dt="2024-04-22T19:50:04.370" v="0"/>
          <ac:picMkLst>
            <pc:docMk/>
            <pc:sldMk cId="3748813203" sldId="258"/>
            <ac:picMk id="1030" creationId="{98A1579A-CC77-B8FD-9004-418DC53B454E}"/>
          </ac:picMkLst>
        </pc:picChg>
        <pc:picChg chg="add">
          <ac:chgData name="Aiden, Aiden Steve (fgb7vf)" userId="153aac9e-7dc7-404e-aba4-891747002bfc" providerId="ADAL" clId="{271B1DB8-19BB-4FD7-A526-9A846E07B2E9}" dt="2024-04-22T19:50:04.370" v="0"/>
          <ac:picMkLst>
            <pc:docMk/>
            <pc:sldMk cId="3748813203" sldId="258"/>
            <ac:picMk id="1031" creationId="{4370E09E-524E-371A-60C6-EA7D3C0A01FF}"/>
          </ac:picMkLst>
        </pc:picChg>
        <pc:picChg chg="add">
          <ac:chgData name="Aiden, Aiden Steve (fgb7vf)" userId="153aac9e-7dc7-404e-aba4-891747002bfc" providerId="ADAL" clId="{271B1DB8-19BB-4FD7-A526-9A846E07B2E9}" dt="2024-04-22T19:50:04.370" v="0"/>
          <ac:picMkLst>
            <pc:docMk/>
            <pc:sldMk cId="3748813203" sldId="258"/>
            <ac:picMk id="1032" creationId="{2D0768A4-0D85-3269-70D5-38D484CA0841}"/>
          </ac:picMkLst>
        </pc:picChg>
        <pc:picChg chg="add">
          <ac:chgData name="Aiden, Aiden Steve (fgb7vf)" userId="153aac9e-7dc7-404e-aba4-891747002bfc" providerId="ADAL" clId="{271B1DB8-19BB-4FD7-A526-9A846E07B2E9}" dt="2024-04-22T19:50:04.370" v="0"/>
          <ac:picMkLst>
            <pc:docMk/>
            <pc:sldMk cId="3748813203" sldId="258"/>
            <ac:picMk id="1033" creationId="{A4133C05-CCC2-2401-5AF6-E1FFAF752514}"/>
          </ac:picMkLst>
        </pc:picChg>
        <pc:picChg chg="add">
          <ac:chgData name="Aiden, Aiden Steve (fgb7vf)" userId="153aac9e-7dc7-404e-aba4-891747002bfc" providerId="ADAL" clId="{271B1DB8-19BB-4FD7-A526-9A846E07B2E9}" dt="2024-04-22T19:50:04.370" v="0"/>
          <ac:picMkLst>
            <pc:docMk/>
            <pc:sldMk cId="3748813203" sldId="258"/>
            <ac:picMk id="1034" creationId="{364DEEA5-FBBE-C63A-E118-7C382DF2CF1D}"/>
          </ac:picMkLst>
        </pc:picChg>
        <pc:picChg chg="add">
          <ac:chgData name="Aiden, Aiden Steve (fgb7vf)" userId="153aac9e-7dc7-404e-aba4-891747002bfc" providerId="ADAL" clId="{271B1DB8-19BB-4FD7-A526-9A846E07B2E9}" dt="2024-04-22T19:50:04.370" v="0"/>
          <ac:picMkLst>
            <pc:docMk/>
            <pc:sldMk cId="3748813203" sldId="258"/>
            <ac:picMk id="1035" creationId="{C4A927EE-EE96-72A2-C04A-C550420E5718}"/>
          </ac:picMkLst>
        </pc:picChg>
        <pc:picChg chg="add">
          <ac:chgData name="Aiden, Aiden Steve (fgb7vf)" userId="153aac9e-7dc7-404e-aba4-891747002bfc" providerId="ADAL" clId="{271B1DB8-19BB-4FD7-A526-9A846E07B2E9}" dt="2024-04-22T19:50:04.370" v="0"/>
          <ac:picMkLst>
            <pc:docMk/>
            <pc:sldMk cId="3748813203" sldId="258"/>
            <ac:picMk id="1036" creationId="{DEAC392E-3F10-9F0F-07DC-7312ACE5E0EE}"/>
          </ac:picMkLst>
        </pc:picChg>
        <pc:picChg chg="add">
          <ac:chgData name="Aiden, Aiden Steve (fgb7vf)" userId="153aac9e-7dc7-404e-aba4-891747002bfc" providerId="ADAL" clId="{271B1DB8-19BB-4FD7-A526-9A846E07B2E9}" dt="2024-04-22T19:50:04.370" v="0"/>
          <ac:picMkLst>
            <pc:docMk/>
            <pc:sldMk cId="3748813203" sldId="258"/>
            <ac:picMk id="1037" creationId="{2B2DCCCC-F3EF-55FE-5A55-B56240206630}"/>
          </ac:picMkLst>
        </pc:picChg>
        <pc:picChg chg="add">
          <ac:chgData name="Aiden, Aiden Steve (fgb7vf)" userId="153aac9e-7dc7-404e-aba4-891747002bfc" providerId="ADAL" clId="{271B1DB8-19BB-4FD7-A526-9A846E07B2E9}" dt="2024-04-22T19:50:04.370" v="0"/>
          <ac:picMkLst>
            <pc:docMk/>
            <pc:sldMk cId="3748813203" sldId="258"/>
            <ac:picMk id="1038" creationId="{1E68FA94-74FA-17BA-8C42-91E609AAC98A}"/>
          </ac:picMkLst>
        </pc:picChg>
        <pc:picChg chg="add mod">
          <ac:chgData name="Aiden, Aiden Steve (fgb7vf)" userId="153aac9e-7dc7-404e-aba4-891747002bfc" providerId="ADAL" clId="{271B1DB8-19BB-4FD7-A526-9A846E07B2E9}" dt="2024-04-22T19:50:41.038" v="4"/>
          <ac:picMkLst>
            <pc:docMk/>
            <pc:sldMk cId="3748813203" sldId="258"/>
            <ac:picMk id="1039" creationId="{F5BDCFD5-04D7-25C0-07DA-E48285D71D2F}"/>
          </ac:picMkLst>
        </pc:picChg>
        <pc:picChg chg="add">
          <ac:chgData name="Aiden, Aiden Steve (fgb7vf)" userId="153aac9e-7dc7-404e-aba4-891747002bfc" providerId="ADAL" clId="{271B1DB8-19BB-4FD7-A526-9A846E07B2E9}" dt="2024-04-22T19:50:19.907" v="1"/>
          <ac:picMkLst>
            <pc:docMk/>
            <pc:sldMk cId="3748813203" sldId="258"/>
            <ac:picMk id="1040" creationId="{1EF490EE-3F1F-D1C2-7338-318A60428E2F}"/>
          </ac:picMkLst>
        </pc:picChg>
        <pc:picChg chg="add">
          <ac:chgData name="Aiden, Aiden Steve (fgb7vf)" userId="153aac9e-7dc7-404e-aba4-891747002bfc" providerId="ADAL" clId="{271B1DB8-19BB-4FD7-A526-9A846E07B2E9}" dt="2024-04-22T19:50:19.907" v="1"/>
          <ac:picMkLst>
            <pc:docMk/>
            <pc:sldMk cId="3748813203" sldId="258"/>
            <ac:picMk id="1041" creationId="{B7B3E67F-EEE2-8AA3-EA01-2E2091E7EB22}"/>
          </ac:picMkLst>
        </pc:picChg>
        <pc:picChg chg="add">
          <ac:chgData name="Aiden, Aiden Steve (fgb7vf)" userId="153aac9e-7dc7-404e-aba4-891747002bfc" providerId="ADAL" clId="{271B1DB8-19BB-4FD7-A526-9A846E07B2E9}" dt="2024-04-22T19:50:19.907" v="1"/>
          <ac:picMkLst>
            <pc:docMk/>
            <pc:sldMk cId="3748813203" sldId="258"/>
            <ac:picMk id="1042" creationId="{F6673164-64ED-1D85-55F0-78562126C39E}"/>
          </ac:picMkLst>
        </pc:picChg>
        <pc:picChg chg="add">
          <ac:chgData name="Aiden, Aiden Steve (fgb7vf)" userId="153aac9e-7dc7-404e-aba4-891747002bfc" providerId="ADAL" clId="{271B1DB8-19BB-4FD7-A526-9A846E07B2E9}" dt="2024-04-22T19:50:19.907" v="1"/>
          <ac:picMkLst>
            <pc:docMk/>
            <pc:sldMk cId="3748813203" sldId="258"/>
            <ac:picMk id="1043" creationId="{7CF529BA-7A61-F6F2-2783-621DE198E4BB}"/>
          </ac:picMkLst>
        </pc:picChg>
        <pc:picChg chg="add">
          <ac:chgData name="Aiden, Aiden Steve (fgb7vf)" userId="153aac9e-7dc7-404e-aba4-891747002bfc" providerId="ADAL" clId="{271B1DB8-19BB-4FD7-A526-9A846E07B2E9}" dt="2024-04-22T19:50:19.907" v="1"/>
          <ac:picMkLst>
            <pc:docMk/>
            <pc:sldMk cId="3748813203" sldId="258"/>
            <ac:picMk id="1044" creationId="{4646A703-3D94-169B-11F8-18E953CCE019}"/>
          </ac:picMkLst>
        </pc:picChg>
        <pc:picChg chg="add">
          <ac:chgData name="Aiden, Aiden Steve (fgb7vf)" userId="153aac9e-7dc7-404e-aba4-891747002bfc" providerId="ADAL" clId="{271B1DB8-19BB-4FD7-A526-9A846E07B2E9}" dt="2024-04-22T19:50:19.907" v="1"/>
          <ac:picMkLst>
            <pc:docMk/>
            <pc:sldMk cId="3748813203" sldId="258"/>
            <ac:picMk id="1045" creationId="{DACF7FA6-CBE6-3360-3394-684F83E39598}"/>
          </ac:picMkLst>
        </pc:picChg>
        <pc:picChg chg="add">
          <ac:chgData name="Aiden, Aiden Steve (fgb7vf)" userId="153aac9e-7dc7-404e-aba4-891747002bfc" providerId="ADAL" clId="{271B1DB8-19BB-4FD7-A526-9A846E07B2E9}" dt="2024-04-22T19:50:19.907" v="1"/>
          <ac:picMkLst>
            <pc:docMk/>
            <pc:sldMk cId="3748813203" sldId="258"/>
            <ac:picMk id="1046" creationId="{1209B9DE-4978-E49E-2300-59A27540F657}"/>
          </ac:picMkLst>
        </pc:picChg>
        <pc:picChg chg="add">
          <ac:chgData name="Aiden, Aiden Steve (fgb7vf)" userId="153aac9e-7dc7-404e-aba4-891747002bfc" providerId="ADAL" clId="{271B1DB8-19BB-4FD7-A526-9A846E07B2E9}" dt="2024-04-22T19:50:19.907" v="1"/>
          <ac:picMkLst>
            <pc:docMk/>
            <pc:sldMk cId="3748813203" sldId="258"/>
            <ac:picMk id="1047" creationId="{3CE715C9-D458-659C-72E6-4BA9B5D9E71C}"/>
          </ac:picMkLst>
        </pc:picChg>
        <pc:picChg chg="add">
          <ac:chgData name="Aiden, Aiden Steve (fgb7vf)" userId="153aac9e-7dc7-404e-aba4-891747002bfc" providerId="ADAL" clId="{271B1DB8-19BB-4FD7-A526-9A846E07B2E9}" dt="2024-04-22T19:50:19.907" v="1"/>
          <ac:picMkLst>
            <pc:docMk/>
            <pc:sldMk cId="3748813203" sldId="258"/>
            <ac:picMk id="1048" creationId="{6C5BAE91-74E0-6A4B-F676-7CE6A184A331}"/>
          </ac:picMkLst>
        </pc:picChg>
        <pc:picChg chg="add">
          <ac:chgData name="Aiden, Aiden Steve (fgb7vf)" userId="153aac9e-7dc7-404e-aba4-891747002bfc" providerId="ADAL" clId="{271B1DB8-19BB-4FD7-A526-9A846E07B2E9}" dt="2024-04-22T19:50:19.907" v="1"/>
          <ac:picMkLst>
            <pc:docMk/>
            <pc:sldMk cId="3748813203" sldId="258"/>
            <ac:picMk id="1049" creationId="{6F4DEE5B-56E1-C988-E569-EEB62CBE1D87}"/>
          </ac:picMkLst>
        </pc:picChg>
        <pc:picChg chg="add">
          <ac:chgData name="Aiden, Aiden Steve (fgb7vf)" userId="153aac9e-7dc7-404e-aba4-891747002bfc" providerId="ADAL" clId="{271B1DB8-19BB-4FD7-A526-9A846E07B2E9}" dt="2024-04-22T19:50:19.907" v="1"/>
          <ac:picMkLst>
            <pc:docMk/>
            <pc:sldMk cId="3748813203" sldId="258"/>
            <ac:picMk id="1050" creationId="{B1781750-6F2E-075C-64E3-C4ED93EC3360}"/>
          </ac:picMkLst>
        </pc:picChg>
        <pc:picChg chg="add">
          <ac:chgData name="Aiden, Aiden Steve (fgb7vf)" userId="153aac9e-7dc7-404e-aba4-891747002bfc" providerId="ADAL" clId="{271B1DB8-19BB-4FD7-A526-9A846E07B2E9}" dt="2024-04-22T19:50:19.907" v="1"/>
          <ac:picMkLst>
            <pc:docMk/>
            <pc:sldMk cId="3748813203" sldId="258"/>
            <ac:picMk id="1051" creationId="{7416C611-D6F6-8BFB-AFC5-40B7F1EAC318}"/>
          </ac:picMkLst>
        </pc:picChg>
        <pc:picChg chg="add">
          <ac:chgData name="Aiden, Aiden Steve (fgb7vf)" userId="153aac9e-7dc7-404e-aba4-891747002bfc" providerId="ADAL" clId="{271B1DB8-19BB-4FD7-A526-9A846E07B2E9}" dt="2024-04-22T19:50:19.907" v="1"/>
          <ac:picMkLst>
            <pc:docMk/>
            <pc:sldMk cId="3748813203" sldId="258"/>
            <ac:picMk id="1052" creationId="{E9A91FE1-ED39-E8E6-A6BF-251D6163E33A}"/>
          </ac:picMkLst>
        </pc:picChg>
        <pc:picChg chg="add mod">
          <ac:chgData name="Aiden, Aiden Steve (fgb7vf)" userId="153aac9e-7dc7-404e-aba4-891747002bfc" providerId="ADAL" clId="{271B1DB8-19BB-4FD7-A526-9A846E07B2E9}" dt="2024-04-22T19:50:41.038" v="4"/>
          <ac:picMkLst>
            <pc:docMk/>
            <pc:sldMk cId="3748813203" sldId="258"/>
            <ac:picMk id="1053" creationId="{997B9375-669A-201B-2A19-D4390A29E69B}"/>
          </ac:picMkLst>
        </pc:picChg>
        <pc:picChg chg="add mod">
          <ac:chgData name="Aiden, Aiden Steve (fgb7vf)" userId="153aac9e-7dc7-404e-aba4-891747002bfc" providerId="ADAL" clId="{271B1DB8-19BB-4FD7-A526-9A846E07B2E9}" dt="2024-04-22T19:50:41.038" v="4"/>
          <ac:picMkLst>
            <pc:docMk/>
            <pc:sldMk cId="3748813203" sldId="258"/>
            <ac:picMk id="1054" creationId="{9089F34E-4A2D-5711-9A93-BFD6FE5DD468}"/>
          </ac:picMkLst>
        </pc:picChg>
        <pc:picChg chg="add mod">
          <ac:chgData name="Aiden, Aiden Steve (fgb7vf)" userId="153aac9e-7dc7-404e-aba4-891747002bfc" providerId="ADAL" clId="{271B1DB8-19BB-4FD7-A526-9A846E07B2E9}" dt="2024-04-22T19:50:41.038" v="4"/>
          <ac:picMkLst>
            <pc:docMk/>
            <pc:sldMk cId="3748813203" sldId="258"/>
            <ac:picMk id="1055" creationId="{CAC3F3C4-708C-1664-5DCF-C0749A93EAD8}"/>
          </ac:picMkLst>
        </pc:picChg>
        <pc:picChg chg="add mod">
          <ac:chgData name="Aiden, Aiden Steve (fgb7vf)" userId="153aac9e-7dc7-404e-aba4-891747002bfc" providerId="ADAL" clId="{271B1DB8-19BB-4FD7-A526-9A846E07B2E9}" dt="2024-04-22T19:50:41.038" v="4"/>
          <ac:picMkLst>
            <pc:docMk/>
            <pc:sldMk cId="3748813203" sldId="258"/>
            <ac:picMk id="1056" creationId="{3411284C-950E-962F-D8DB-395643042586}"/>
          </ac:picMkLst>
        </pc:picChg>
        <pc:picChg chg="add mod">
          <ac:chgData name="Aiden, Aiden Steve (fgb7vf)" userId="153aac9e-7dc7-404e-aba4-891747002bfc" providerId="ADAL" clId="{271B1DB8-19BB-4FD7-A526-9A846E07B2E9}" dt="2024-04-22T19:50:41.038" v="4"/>
          <ac:picMkLst>
            <pc:docMk/>
            <pc:sldMk cId="3748813203" sldId="258"/>
            <ac:picMk id="1057" creationId="{9E4AE45F-9A86-8CF0-F15F-F8F6336E8C5B}"/>
          </ac:picMkLst>
        </pc:picChg>
      </pc:sldChg>
      <pc:sldChg chg="addSp delSp modSp mod">
        <pc:chgData name="Aiden, Aiden Steve (fgb7vf)" userId="153aac9e-7dc7-404e-aba4-891747002bfc" providerId="ADAL" clId="{271B1DB8-19BB-4FD7-A526-9A846E07B2E9}" dt="2024-04-22T20:39:01.271" v="764" actId="20577"/>
        <pc:sldMkLst>
          <pc:docMk/>
          <pc:sldMk cId="2070921681" sldId="259"/>
        </pc:sldMkLst>
        <pc:spChg chg="mod">
          <ac:chgData name="Aiden, Aiden Steve (fgb7vf)" userId="153aac9e-7dc7-404e-aba4-891747002bfc" providerId="ADAL" clId="{271B1DB8-19BB-4FD7-A526-9A846E07B2E9}" dt="2024-04-22T20:13:04.006" v="225" actId="20577"/>
          <ac:spMkLst>
            <pc:docMk/>
            <pc:sldMk cId="2070921681" sldId="259"/>
            <ac:spMk id="6" creationId="{DC10CA78-E720-0AC9-C786-588B17ADA743}"/>
          </ac:spMkLst>
        </pc:spChg>
        <pc:spChg chg="mod">
          <ac:chgData name="Aiden, Aiden Steve (fgb7vf)" userId="153aac9e-7dc7-404e-aba4-891747002bfc" providerId="ADAL" clId="{271B1DB8-19BB-4FD7-A526-9A846E07B2E9}" dt="2024-04-22T20:39:01.271" v="764" actId="20577"/>
          <ac:spMkLst>
            <pc:docMk/>
            <pc:sldMk cId="2070921681" sldId="259"/>
            <ac:spMk id="9" creationId="{94BC0FD0-2315-B02B-D47E-55ED99BF2E4B}"/>
          </ac:spMkLst>
        </pc:spChg>
        <pc:spChg chg="mod">
          <ac:chgData name="Aiden, Aiden Steve (fgb7vf)" userId="153aac9e-7dc7-404e-aba4-891747002bfc" providerId="ADAL" clId="{271B1DB8-19BB-4FD7-A526-9A846E07B2E9}" dt="2024-04-22T20:30:02.150" v="600" actId="20577"/>
          <ac:spMkLst>
            <pc:docMk/>
            <pc:sldMk cId="2070921681" sldId="259"/>
            <ac:spMk id="10" creationId="{E4BE7CBA-D730-EF78-3B0B-6C59B49108B6}"/>
          </ac:spMkLst>
        </pc:spChg>
        <pc:spChg chg="mod">
          <ac:chgData name="Aiden, Aiden Steve (fgb7vf)" userId="153aac9e-7dc7-404e-aba4-891747002bfc" providerId="ADAL" clId="{271B1DB8-19BB-4FD7-A526-9A846E07B2E9}" dt="2024-04-22T20:11:45.561" v="173" actId="20577"/>
          <ac:spMkLst>
            <pc:docMk/>
            <pc:sldMk cId="2070921681" sldId="259"/>
            <ac:spMk id="11" creationId="{BC5D33CD-5994-2AD6-7B9C-5AAA174281CD}"/>
          </ac:spMkLst>
        </pc:spChg>
        <pc:spChg chg="mod">
          <ac:chgData name="Aiden, Aiden Steve (fgb7vf)" userId="153aac9e-7dc7-404e-aba4-891747002bfc" providerId="ADAL" clId="{271B1DB8-19BB-4FD7-A526-9A846E07B2E9}" dt="2024-04-22T20:30:11.333" v="601" actId="14100"/>
          <ac:spMkLst>
            <pc:docMk/>
            <pc:sldMk cId="2070921681" sldId="259"/>
            <ac:spMk id="12" creationId="{FF021A74-A861-4A21-08B6-6621489C3C7A}"/>
          </ac:spMkLst>
        </pc:spChg>
        <pc:spChg chg="mod">
          <ac:chgData name="Aiden, Aiden Steve (fgb7vf)" userId="153aac9e-7dc7-404e-aba4-891747002bfc" providerId="ADAL" clId="{271B1DB8-19BB-4FD7-A526-9A846E07B2E9}" dt="2024-04-22T20:25:21.541" v="558" actId="313"/>
          <ac:spMkLst>
            <pc:docMk/>
            <pc:sldMk cId="2070921681" sldId="259"/>
            <ac:spMk id="13" creationId="{D3FD88F6-1BFA-AD9D-C860-0FE4BD9D529C}"/>
          </ac:spMkLst>
        </pc:spChg>
        <pc:spChg chg="mod">
          <ac:chgData name="Aiden, Aiden Steve (fgb7vf)" userId="153aac9e-7dc7-404e-aba4-891747002bfc" providerId="ADAL" clId="{271B1DB8-19BB-4FD7-A526-9A846E07B2E9}" dt="2024-04-22T20:23:46.869" v="546" actId="20577"/>
          <ac:spMkLst>
            <pc:docMk/>
            <pc:sldMk cId="2070921681" sldId="259"/>
            <ac:spMk id="14" creationId="{A662CD6F-11A2-0082-0BC6-A8CEA9FB004F}"/>
          </ac:spMkLst>
        </pc:spChg>
        <pc:picChg chg="del">
          <ac:chgData name="Aiden, Aiden Steve (fgb7vf)" userId="153aac9e-7dc7-404e-aba4-891747002bfc" providerId="ADAL" clId="{271B1DB8-19BB-4FD7-A526-9A846E07B2E9}" dt="2024-04-22T20:31:42.655" v="604" actId="478"/>
          <ac:picMkLst>
            <pc:docMk/>
            <pc:sldMk cId="2070921681" sldId="259"/>
            <ac:picMk id="8" creationId="{1166524E-B8E9-31E9-1C98-94C697260014}"/>
          </ac:picMkLst>
        </pc:picChg>
        <pc:picChg chg="add mod">
          <ac:chgData name="Aiden, Aiden Steve (fgb7vf)" userId="153aac9e-7dc7-404e-aba4-891747002bfc" providerId="ADAL" clId="{271B1DB8-19BB-4FD7-A526-9A846E07B2E9}" dt="2024-04-22T20:37:48.201" v="666" actId="1076"/>
          <ac:picMkLst>
            <pc:docMk/>
            <pc:sldMk cId="2070921681" sldId="259"/>
            <ac:picMk id="2050" creationId="{A6DF9D13-4108-5D18-FA29-7C4DBABEC42D}"/>
          </ac:picMkLst>
        </pc:picChg>
        <pc:picChg chg="add mod">
          <ac:chgData name="Aiden, Aiden Steve (fgb7vf)" userId="153aac9e-7dc7-404e-aba4-891747002bfc" providerId="ADAL" clId="{271B1DB8-19BB-4FD7-A526-9A846E07B2E9}" dt="2024-04-22T20:32:09.776" v="613" actId="1076"/>
          <ac:picMkLst>
            <pc:docMk/>
            <pc:sldMk cId="2070921681" sldId="259"/>
            <ac:picMk id="2052" creationId="{FB3D710E-56F9-B3DF-403A-1E2AA3B9F93C}"/>
          </ac:picMkLst>
        </pc:picChg>
        <pc:picChg chg="add mod">
          <ac:chgData name="Aiden, Aiden Steve (fgb7vf)" userId="153aac9e-7dc7-404e-aba4-891747002bfc" providerId="ADAL" clId="{271B1DB8-19BB-4FD7-A526-9A846E07B2E9}" dt="2024-04-22T20:36:50.798" v="662" actId="1076"/>
          <ac:picMkLst>
            <pc:docMk/>
            <pc:sldMk cId="2070921681" sldId="259"/>
            <ac:picMk id="2054" creationId="{89820752-1D01-25D2-5A56-49D85A549E32}"/>
          </ac:picMkLst>
        </pc:picChg>
      </pc:sldChg>
      <pc:sldChg chg="modSp new mod">
        <pc:chgData name="Aiden, Aiden Steve (fgb7vf)" userId="153aac9e-7dc7-404e-aba4-891747002bfc" providerId="ADAL" clId="{271B1DB8-19BB-4FD7-A526-9A846E07B2E9}" dt="2024-04-22T20:35:54.678" v="654" actId="20577"/>
        <pc:sldMkLst>
          <pc:docMk/>
          <pc:sldMk cId="677810363" sldId="262"/>
        </pc:sldMkLst>
        <pc:spChg chg="mod">
          <ac:chgData name="Aiden, Aiden Steve (fgb7vf)" userId="153aac9e-7dc7-404e-aba4-891747002bfc" providerId="ADAL" clId="{271B1DB8-19BB-4FD7-A526-9A846E07B2E9}" dt="2024-04-22T20:35:54.678" v="654" actId="20577"/>
          <ac:spMkLst>
            <pc:docMk/>
            <pc:sldMk cId="677810363" sldId="262"/>
            <ac:spMk id="3" creationId="{90D6960A-D4AC-A126-EFA0-770DCAAADFFC}"/>
          </ac:spMkLst>
        </pc:spChg>
      </pc:sldChg>
    </pc:docChg>
  </pc:docChgLst>
  <pc:docChgLst>
    <pc:chgData name="Aiden, Aiden Steve (fgb7vf)" userId="S::fgb7vf@virginia.edu::153aac9e-7dc7-404e-aba4-891747002bfc" providerId="AD" clId="Web-{D9724119-7E54-10C2-B9AE-13244B3B787E}"/>
    <pc:docChg chg="addSld modSld">
      <pc:chgData name="Aiden, Aiden Steve (fgb7vf)" userId="S::fgb7vf@virginia.edu::153aac9e-7dc7-404e-aba4-891747002bfc" providerId="AD" clId="Web-{D9724119-7E54-10C2-B9AE-13244B3B787E}" dt="2024-04-24T19:36:04.051" v="8" actId="14100"/>
      <pc:docMkLst>
        <pc:docMk/>
      </pc:docMkLst>
      <pc:sldChg chg="addSp delSp modSp new">
        <pc:chgData name="Aiden, Aiden Steve (fgb7vf)" userId="S::fgb7vf@virginia.edu::153aac9e-7dc7-404e-aba4-891747002bfc" providerId="AD" clId="Web-{D9724119-7E54-10C2-B9AE-13244B3B787E}" dt="2024-04-24T19:36:04.051" v="8" actId="14100"/>
        <pc:sldMkLst>
          <pc:docMk/>
          <pc:sldMk cId="2960855349" sldId="263"/>
        </pc:sldMkLst>
        <pc:spChg chg="del">
          <ac:chgData name="Aiden, Aiden Steve (fgb7vf)" userId="S::fgb7vf@virginia.edu::153aac9e-7dc7-404e-aba4-891747002bfc" providerId="AD" clId="Web-{D9724119-7E54-10C2-B9AE-13244B3B787E}" dt="2024-04-24T19:35:45.863" v="1"/>
          <ac:spMkLst>
            <pc:docMk/>
            <pc:sldMk cId="2960855349" sldId="263"/>
            <ac:spMk id="3" creationId="{C2A337C8-0A44-0F41-0D64-5F6DC1643936}"/>
          </ac:spMkLst>
        </pc:spChg>
        <pc:picChg chg="add mod ord">
          <ac:chgData name="Aiden, Aiden Steve (fgb7vf)" userId="S::fgb7vf@virginia.edu::153aac9e-7dc7-404e-aba4-891747002bfc" providerId="AD" clId="Web-{D9724119-7E54-10C2-B9AE-13244B3B787E}" dt="2024-04-24T19:35:56.395" v="5" actId="1076"/>
          <ac:picMkLst>
            <pc:docMk/>
            <pc:sldMk cId="2960855349" sldId="263"/>
            <ac:picMk id="4" creationId="{BA173BCE-B7FB-DAAD-7A35-BD47816B2CBD}"/>
          </ac:picMkLst>
        </pc:picChg>
        <pc:picChg chg="add mod">
          <ac:chgData name="Aiden, Aiden Steve (fgb7vf)" userId="S::fgb7vf@virginia.edu::153aac9e-7dc7-404e-aba4-891747002bfc" providerId="AD" clId="Web-{D9724119-7E54-10C2-B9AE-13244B3B787E}" dt="2024-04-24T19:36:04.051" v="8" actId="14100"/>
          <ac:picMkLst>
            <pc:docMk/>
            <pc:sldMk cId="2960855349" sldId="263"/>
            <ac:picMk id="5" creationId="{285E485F-FB47-3C40-CC56-E53E9BDEA809}"/>
          </ac:picMkLst>
        </pc:picChg>
      </pc:sldChg>
    </pc:docChg>
  </pc:docChgLst>
  <pc:docChgLst>
    <pc:chgData name="Baker, Samuel James (erm4zh)" userId="S::erm4zh@virginia.edu::7f9f5857-3e53-45cb-81bf-6c82562ee622" providerId="AD" clId="Web-{F94565E0-40BE-95EB-5DF3-DFDD1ED03325}"/>
    <pc:docChg chg="addSld">
      <pc:chgData name="Baker, Samuel James (erm4zh)" userId="S::erm4zh@virginia.edu::7f9f5857-3e53-45cb-81bf-6c82562ee622" providerId="AD" clId="Web-{F94565E0-40BE-95EB-5DF3-DFDD1ED03325}" dt="2024-04-22T19:44:49.256" v="0"/>
      <pc:docMkLst>
        <pc:docMk/>
      </pc:docMkLst>
      <pc:sldChg chg="new">
        <pc:chgData name="Baker, Samuel James (erm4zh)" userId="S::erm4zh@virginia.edu::7f9f5857-3e53-45cb-81bf-6c82562ee622" providerId="AD" clId="Web-{F94565E0-40BE-95EB-5DF3-DFDD1ED03325}" dt="2024-04-22T19:44:49.256" v="0"/>
        <pc:sldMkLst>
          <pc:docMk/>
          <pc:sldMk cId="3748813203" sldId="258"/>
        </pc:sldMkLst>
      </pc:sldChg>
    </pc:docChg>
  </pc:docChgLst>
  <pc:docChgLst>
    <pc:chgData name="Aiden, Aiden Steve (fgb7vf)" userId="S::fgb7vf@virginia.edu::153aac9e-7dc7-404e-aba4-891747002bfc" providerId="AD" clId="Web-{679C2D97-3AE8-4EEB-2EDD-52BC466DEE26}"/>
    <pc:docChg chg="addSld modSld">
      <pc:chgData name="Aiden, Aiden Steve (fgb7vf)" userId="S::fgb7vf@virginia.edu::153aac9e-7dc7-404e-aba4-891747002bfc" providerId="AD" clId="Web-{679C2D97-3AE8-4EEB-2EDD-52BC466DEE26}" dt="2024-04-25T02:00:08.899" v="782" actId="20577"/>
      <pc:docMkLst>
        <pc:docMk/>
      </pc:docMkLst>
      <pc:sldChg chg="addSp delSp modSp">
        <pc:chgData name="Aiden, Aiden Steve (fgb7vf)" userId="S::fgb7vf@virginia.edu::153aac9e-7dc7-404e-aba4-891747002bfc" providerId="AD" clId="Web-{679C2D97-3AE8-4EEB-2EDD-52BC466DEE26}" dt="2024-04-25T02:00:08.899" v="782" actId="20577"/>
        <pc:sldMkLst>
          <pc:docMk/>
          <pc:sldMk cId="2070921681" sldId="259"/>
        </pc:sldMkLst>
        <pc:spChg chg="add del mod">
          <ac:chgData name="Aiden, Aiden Steve (fgb7vf)" userId="S::fgb7vf@virginia.edu::153aac9e-7dc7-404e-aba4-891747002bfc" providerId="AD" clId="Web-{679C2D97-3AE8-4EEB-2EDD-52BC466DEE26}" dt="2024-04-24T19:59:43.595" v="121"/>
          <ac:spMkLst>
            <pc:docMk/>
            <pc:sldMk cId="2070921681" sldId="259"/>
            <ac:spMk id="5" creationId="{40B2A658-64C5-26B1-3FF6-66158B2512B2}"/>
          </ac:spMkLst>
        </pc:spChg>
        <pc:spChg chg="mod">
          <ac:chgData name="Aiden, Aiden Steve (fgb7vf)" userId="S::fgb7vf@virginia.edu::153aac9e-7dc7-404e-aba4-891747002bfc" providerId="AD" clId="Web-{679C2D97-3AE8-4EEB-2EDD-52BC466DEE26}" dt="2024-04-24T20:12:27.939" v="216" actId="20577"/>
          <ac:spMkLst>
            <pc:docMk/>
            <pc:sldMk cId="2070921681" sldId="259"/>
            <ac:spMk id="9" creationId="{94BC0FD0-2315-B02B-D47E-55ED99BF2E4B}"/>
          </ac:spMkLst>
        </pc:spChg>
        <pc:spChg chg="mod">
          <ac:chgData name="Aiden, Aiden Steve (fgb7vf)" userId="S::fgb7vf@virginia.edu::153aac9e-7dc7-404e-aba4-891747002bfc" providerId="AD" clId="Web-{679C2D97-3AE8-4EEB-2EDD-52BC466DEE26}" dt="2024-04-24T20:20:19.980" v="482" actId="20577"/>
          <ac:spMkLst>
            <pc:docMk/>
            <pc:sldMk cId="2070921681" sldId="259"/>
            <ac:spMk id="10" creationId="{E4BE7CBA-D730-EF78-3B0B-6C59B49108B6}"/>
          </ac:spMkLst>
        </pc:spChg>
        <pc:spChg chg="mod">
          <ac:chgData name="Aiden, Aiden Steve (fgb7vf)" userId="S::fgb7vf@virginia.edu::153aac9e-7dc7-404e-aba4-891747002bfc" providerId="AD" clId="Web-{679C2D97-3AE8-4EEB-2EDD-52BC466DEE26}" dt="2024-04-24T20:23:34.187" v="488" actId="20577"/>
          <ac:spMkLst>
            <pc:docMk/>
            <pc:sldMk cId="2070921681" sldId="259"/>
            <ac:spMk id="12" creationId="{FF021A74-A861-4A21-08B6-6621489C3C7A}"/>
          </ac:spMkLst>
        </pc:spChg>
        <pc:spChg chg="mod">
          <ac:chgData name="Aiden, Aiden Steve (fgb7vf)" userId="S::fgb7vf@virginia.edu::153aac9e-7dc7-404e-aba4-891747002bfc" providerId="AD" clId="Web-{679C2D97-3AE8-4EEB-2EDD-52BC466DEE26}" dt="2024-04-24T20:40:58.568" v="626" actId="20577"/>
          <ac:spMkLst>
            <pc:docMk/>
            <pc:sldMk cId="2070921681" sldId="259"/>
            <ac:spMk id="13" creationId="{D3FD88F6-1BFA-AD9D-C860-0FE4BD9D529C}"/>
          </ac:spMkLst>
        </pc:spChg>
        <pc:spChg chg="mod">
          <ac:chgData name="Aiden, Aiden Steve (fgb7vf)" userId="S::fgb7vf@virginia.edu::153aac9e-7dc7-404e-aba4-891747002bfc" providerId="AD" clId="Web-{679C2D97-3AE8-4EEB-2EDD-52BC466DEE26}" dt="2024-04-24T20:11:07.859" v="204" actId="1076"/>
          <ac:spMkLst>
            <pc:docMk/>
            <pc:sldMk cId="2070921681" sldId="259"/>
            <ac:spMk id="14" creationId="{A662CD6F-11A2-0082-0BC6-A8CEA9FB004F}"/>
          </ac:spMkLst>
        </pc:spChg>
        <pc:spChg chg="ord">
          <ac:chgData name="Aiden, Aiden Steve (fgb7vf)" userId="S::fgb7vf@virginia.edu::153aac9e-7dc7-404e-aba4-891747002bfc" providerId="AD" clId="Web-{679C2D97-3AE8-4EEB-2EDD-52BC466DEE26}" dt="2024-04-25T01:45:25.298" v="699"/>
          <ac:spMkLst>
            <pc:docMk/>
            <pc:sldMk cId="2070921681" sldId="259"/>
            <ac:spMk id="23" creationId="{EB5437A9-C4A0-90CA-8929-6D0CFA52F133}"/>
          </ac:spMkLst>
        </pc:spChg>
        <pc:spChg chg="ord">
          <ac:chgData name="Aiden, Aiden Steve (fgb7vf)" userId="S::fgb7vf@virginia.edu::153aac9e-7dc7-404e-aba4-891747002bfc" providerId="AD" clId="Web-{679C2D97-3AE8-4EEB-2EDD-52BC466DEE26}" dt="2024-04-25T01:45:23.892" v="697"/>
          <ac:spMkLst>
            <pc:docMk/>
            <pc:sldMk cId="2070921681" sldId="259"/>
            <ac:spMk id="25" creationId="{6A5CEB52-47A6-0B63-91A0-BDB229F4FEBD}"/>
          </ac:spMkLst>
        </pc:spChg>
        <pc:spChg chg="mod">
          <ac:chgData name="Aiden, Aiden Steve (fgb7vf)" userId="S::fgb7vf@virginia.edu::153aac9e-7dc7-404e-aba4-891747002bfc" providerId="AD" clId="Web-{679C2D97-3AE8-4EEB-2EDD-52BC466DEE26}" dt="2024-04-25T02:00:08.899" v="782" actId="20577"/>
          <ac:spMkLst>
            <pc:docMk/>
            <pc:sldMk cId="2070921681" sldId="259"/>
            <ac:spMk id="29" creationId="{80B7E3B4-90A9-27F5-9BCA-9611119FCE04}"/>
          </ac:spMkLst>
        </pc:spChg>
        <pc:picChg chg="del">
          <ac:chgData name="Aiden, Aiden Steve (fgb7vf)" userId="S::fgb7vf@virginia.edu::153aac9e-7dc7-404e-aba4-891747002bfc" providerId="AD" clId="Web-{679C2D97-3AE8-4EEB-2EDD-52BC466DEE26}" dt="2024-04-24T19:59:21.970" v="111"/>
          <ac:picMkLst>
            <pc:docMk/>
            <pc:sldMk cId="2070921681" sldId="259"/>
            <ac:picMk id="3" creationId="{88ACD39B-32E0-7F1D-9C6E-CCD5F4EFB222}"/>
          </ac:picMkLst>
        </pc:picChg>
        <pc:picChg chg="mod">
          <ac:chgData name="Aiden, Aiden Steve (fgb7vf)" userId="S::fgb7vf@virginia.edu::153aac9e-7dc7-404e-aba4-891747002bfc" providerId="AD" clId="Web-{679C2D97-3AE8-4EEB-2EDD-52BC466DEE26}" dt="2024-04-25T01:47:55.271" v="742" actId="1076"/>
          <ac:picMkLst>
            <pc:docMk/>
            <pc:sldMk cId="2070921681" sldId="259"/>
            <ac:picMk id="3" creationId="{AE2C2D2F-0D0C-7908-7831-EFBBB877C01C}"/>
          </ac:picMkLst>
        </pc:picChg>
        <pc:picChg chg="mod">
          <ac:chgData name="Aiden, Aiden Steve (fgb7vf)" userId="S::fgb7vf@virginia.edu::153aac9e-7dc7-404e-aba4-891747002bfc" providerId="AD" clId="Web-{679C2D97-3AE8-4EEB-2EDD-52BC466DEE26}" dt="2024-04-25T01:47:57.740" v="744" actId="1076"/>
          <ac:picMkLst>
            <pc:docMk/>
            <pc:sldMk cId="2070921681" sldId="259"/>
            <ac:picMk id="8" creationId="{6404B291-8CE4-0569-470E-4105A681AC12}"/>
          </ac:picMkLst>
        </pc:picChg>
        <pc:picChg chg="add del mod ord">
          <ac:chgData name="Aiden, Aiden Steve (fgb7vf)" userId="S::fgb7vf@virginia.edu::153aac9e-7dc7-404e-aba4-891747002bfc" providerId="AD" clId="Web-{679C2D97-3AE8-4EEB-2EDD-52BC466DEE26}" dt="2024-04-25T01:47:29.333" v="718"/>
          <ac:picMkLst>
            <pc:docMk/>
            <pc:sldMk cId="2070921681" sldId="259"/>
            <ac:picMk id="9" creationId="{696714A0-F704-A77E-BC76-DA1C06D26A71}"/>
          </ac:picMkLst>
        </pc:picChg>
        <pc:picChg chg="add del mod ord">
          <ac:chgData name="Aiden, Aiden Steve (fgb7vf)" userId="S::fgb7vf@virginia.edu::153aac9e-7dc7-404e-aba4-891747002bfc" providerId="AD" clId="Web-{679C2D97-3AE8-4EEB-2EDD-52BC466DEE26}" dt="2024-04-25T01:28:09.568" v="684"/>
          <ac:picMkLst>
            <pc:docMk/>
            <pc:sldMk cId="2070921681" sldId="259"/>
            <ac:picMk id="9" creationId="{7D6A7496-645D-04C4-04F2-C6BBA9F9E39A}"/>
          </ac:picMkLst>
        </pc:picChg>
        <pc:picChg chg="add mod ord">
          <ac:chgData name="Aiden, Aiden Steve (fgb7vf)" userId="S::fgb7vf@virginia.edu::153aac9e-7dc7-404e-aba4-891747002bfc" providerId="AD" clId="Web-{679C2D97-3AE8-4EEB-2EDD-52BC466DEE26}" dt="2024-04-25T01:47:47.739" v="735"/>
          <ac:picMkLst>
            <pc:docMk/>
            <pc:sldMk cId="2070921681" sldId="259"/>
            <ac:picMk id="14" creationId="{EDD7248A-3A58-9C43-774F-B0185522DF2D}"/>
          </ac:picMkLst>
        </pc:picChg>
        <pc:picChg chg="add mod">
          <ac:chgData name="Aiden, Aiden Steve (fgb7vf)" userId="S::fgb7vf@virginia.edu::153aac9e-7dc7-404e-aba4-891747002bfc" providerId="AD" clId="Web-{679C2D97-3AE8-4EEB-2EDD-52BC466DEE26}" dt="2024-04-24T20:05:42.962" v="169" actId="1076"/>
          <ac:picMkLst>
            <pc:docMk/>
            <pc:sldMk cId="2070921681" sldId="259"/>
            <ac:picMk id="15" creationId="{30626849-801A-8E87-9595-BBEB765841CD}"/>
          </ac:picMkLst>
        </pc:picChg>
        <pc:picChg chg="mod ord">
          <ac:chgData name="Aiden, Aiden Steve (fgb7vf)" userId="S::fgb7vf@virginia.edu::153aac9e-7dc7-404e-aba4-891747002bfc" providerId="AD" clId="Web-{679C2D97-3AE8-4EEB-2EDD-52BC466DEE26}" dt="2024-04-25T01:47:59.068" v="745" actId="1076"/>
          <ac:picMkLst>
            <pc:docMk/>
            <pc:sldMk cId="2070921681" sldId="259"/>
            <ac:picMk id="15" creationId="{9965F8FE-FC61-B8E2-EC25-6E2FDCEBF4CD}"/>
          </ac:picMkLst>
        </pc:picChg>
        <pc:picChg chg="ord">
          <ac:chgData name="Aiden, Aiden Steve (fgb7vf)" userId="S::fgb7vf@virginia.edu::153aac9e-7dc7-404e-aba4-891747002bfc" providerId="AD" clId="Web-{679C2D97-3AE8-4EEB-2EDD-52BC466DEE26}" dt="2024-04-25T01:45:24.595" v="698"/>
          <ac:picMkLst>
            <pc:docMk/>
            <pc:sldMk cId="2070921681" sldId="259"/>
            <ac:picMk id="20" creationId="{E78D8945-A851-0146-74CA-82E4B18B44B9}"/>
          </ac:picMkLst>
        </pc:picChg>
        <pc:picChg chg="add mod">
          <ac:chgData name="Aiden, Aiden Steve (fgb7vf)" userId="S::fgb7vf@virginia.edu::153aac9e-7dc7-404e-aba4-891747002bfc" providerId="AD" clId="Web-{679C2D97-3AE8-4EEB-2EDD-52BC466DEE26}" dt="2024-04-25T01:48:52.257" v="747" actId="1076"/>
          <ac:picMkLst>
            <pc:docMk/>
            <pc:sldMk cId="2070921681" sldId="259"/>
            <ac:picMk id="21" creationId="{45DD53BD-B69A-FA06-A8B0-5C5F47FE9F90}"/>
          </ac:picMkLst>
        </pc:picChg>
        <pc:picChg chg="add mod">
          <ac:chgData name="Aiden, Aiden Steve (fgb7vf)" userId="S::fgb7vf@virginia.edu::153aac9e-7dc7-404e-aba4-891747002bfc" providerId="AD" clId="Web-{679C2D97-3AE8-4EEB-2EDD-52BC466DEE26}" dt="2024-04-24T20:02:33.786" v="151" actId="1076"/>
          <ac:picMkLst>
            <pc:docMk/>
            <pc:sldMk cId="2070921681" sldId="259"/>
            <ac:picMk id="21" creationId="{E4E1EBEB-AB65-211A-9EE7-25CD4D96E9DC}"/>
          </ac:picMkLst>
        </pc:picChg>
        <pc:picChg chg="mod">
          <ac:chgData name="Aiden, Aiden Steve (fgb7vf)" userId="S::fgb7vf@virginia.edu::153aac9e-7dc7-404e-aba4-891747002bfc" providerId="AD" clId="Web-{679C2D97-3AE8-4EEB-2EDD-52BC466DEE26}" dt="2024-04-24T20:26:53.441" v="538" actId="1076"/>
          <ac:picMkLst>
            <pc:docMk/>
            <pc:sldMk cId="2070921681" sldId="259"/>
            <ac:picMk id="22" creationId="{AD3A22C6-6D9C-F02A-D2B4-679DDC448AE4}"/>
          </ac:picMkLst>
        </pc:picChg>
        <pc:picChg chg="add mod">
          <ac:chgData name="Aiden, Aiden Steve (fgb7vf)" userId="S::fgb7vf@virginia.edu::153aac9e-7dc7-404e-aba4-891747002bfc" providerId="AD" clId="Web-{679C2D97-3AE8-4EEB-2EDD-52BC466DEE26}" dt="2024-04-25T01:59:19.726" v="758" actId="1076"/>
          <ac:picMkLst>
            <pc:docMk/>
            <pc:sldMk cId="2070921681" sldId="259"/>
            <ac:picMk id="22" creationId="{DEB5E39E-6C71-8A2D-F019-CD5098331F9C}"/>
          </ac:picMkLst>
        </pc:picChg>
        <pc:picChg chg="add mod">
          <ac:chgData name="Aiden, Aiden Steve (fgb7vf)" userId="S::fgb7vf@virginia.edu::153aac9e-7dc7-404e-aba4-891747002bfc" providerId="AD" clId="Web-{679C2D97-3AE8-4EEB-2EDD-52BC466DEE26}" dt="2024-04-24T20:11:12.641" v="207" actId="1076"/>
          <ac:picMkLst>
            <pc:docMk/>
            <pc:sldMk cId="2070921681" sldId="259"/>
            <ac:picMk id="24" creationId="{94E00190-A030-D1A3-AC31-09E243672364}"/>
          </ac:picMkLst>
        </pc:picChg>
        <pc:picChg chg="add mod">
          <ac:chgData name="Aiden, Aiden Steve (fgb7vf)" userId="S::fgb7vf@virginia.edu::153aac9e-7dc7-404e-aba4-891747002bfc" providerId="AD" clId="Web-{679C2D97-3AE8-4EEB-2EDD-52BC466DEE26}" dt="2024-04-24T20:12:09.767" v="212" actId="1076"/>
          <ac:picMkLst>
            <pc:docMk/>
            <pc:sldMk cId="2070921681" sldId="259"/>
            <ac:picMk id="26" creationId="{0E56E890-C311-C189-7C57-06EBC8141F84}"/>
          </ac:picMkLst>
        </pc:picChg>
        <pc:picChg chg="add del mod">
          <ac:chgData name="Aiden, Aiden Steve (fgb7vf)" userId="S::fgb7vf@virginia.edu::153aac9e-7dc7-404e-aba4-891747002bfc" providerId="AD" clId="Web-{679C2D97-3AE8-4EEB-2EDD-52BC466DEE26}" dt="2024-04-25T01:50:08.024" v="755"/>
          <ac:picMkLst>
            <pc:docMk/>
            <pc:sldMk cId="2070921681" sldId="259"/>
            <ac:picMk id="27" creationId="{7536E443-62BC-F311-8BFF-3C6A33DE870D}"/>
          </ac:picMkLst>
        </pc:picChg>
        <pc:picChg chg="add del mod">
          <ac:chgData name="Aiden, Aiden Steve (fgb7vf)" userId="S::fgb7vf@virginia.edu::153aac9e-7dc7-404e-aba4-891747002bfc" providerId="AD" clId="Web-{679C2D97-3AE8-4EEB-2EDD-52BC466DEE26}" dt="2024-04-25T01:50:16.149" v="757"/>
          <ac:picMkLst>
            <pc:docMk/>
            <pc:sldMk cId="2070921681" sldId="259"/>
            <ac:picMk id="28" creationId="{6C534DCF-812B-FC9B-20D9-828654F5635A}"/>
          </ac:picMkLst>
        </pc:picChg>
        <pc:cxnChg chg="mod">
          <ac:chgData name="Aiden, Aiden Steve (fgb7vf)" userId="S::fgb7vf@virginia.edu::153aac9e-7dc7-404e-aba4-891747002bfc" providerId="AD" clId="Web-{679C2D97-3AE8-4EEB-2EDD-52BC466DEE26}" dt="2024-04-24T20:10:24.796" v="186" actId="1076"/>
          <ac:cxnSpMkLst>
            <pc:docMk/>
            <pc:sldMk cId="2070921681" sldId="259"/>
            <ac:cxnSpMk id="19" creationId="{8DC16CCA-8310-23D7-F055-252FDB390CB2}"/>
          </ac:cxnSpMkLst>
        </pc:cxnChg>
      </pc:sldChg>
      <pc:sldChg chg="addSp delSp modSp">
        <pc:chgData name="Aiden, Aiden Steve (fgb7vf)" userId="S::fgb7vf@virginia.edu::153aac9e-7dc7-404e-aba4-891747002bfc" providerId="AD" clId="Web-{679C2D97-3AE8-4EEB-2EDD-52BC466DEE26}" dt="2024-04-24T19:38:08.898" v="23" actId="14100"/>
        <pc:sldMkLst>
          <pc:docMk/>
          <pc:sldMk cId="2960855349" sldId="263"/>
        </pc:sldMkLst>
        <pc:picChg chg="add mod">
          <ac:chgData name="Aiden, Aiden Steve (fgb7vf)" userId="S::fgb7vf@virginia.edu::153aac9e-7dc7-404e-aba4-891747002bfc" providerId="AD" clId="Web-{679C2D97-3AE8-4EEB-2EDD-52BC466DEE26}" dt="2024-04-24T19:37:08.349" v="3" actId="14100"/>
          <ac:picMkLst>
            <pc:docMk/>
            <pc:sldMk cId="2960855349" sldId="263"/>
            <ac:picMk id="3" creationId="{BB745565-EBC0-4D49-9834-7E8BAE4D9206}"/>
          </ac:picMkLst>
        </pc:picChg>
        <pc:picChg chg="add mod">
          <ac:chgData name="Aiden, Aiden Steve (fgb7vf)" userId="S::fgb7vf@virginia.edu::153aac9e-7dc7-404e-aba4-891747002bfc" providerId="AD" clId="Web-{679C2D97-3AE8-4EEB-2EDD-52BC466DEE26}" dt="2024-04-24T19:37:36.834" v="14" actId="1076"/>
          <ac:picMkLst>
            <pc:docMk/>
            <pc:sldMk cId="2960855349" sldId="263"/>
            <ac:picMk id="6" creationId="{554D54C6-AF74-0E3F-1060-431201E6F997}"/>
          </ac:picMkLst>
        </pc:picChg>
        <pc:picChg chg="add del mod">
          <ac:chgData name="Aiden, Aiden Steve (fgb7vf)" userId="S::fgb7vf@virginia.edu::153aac9e-7dc7-404e-aba4-891747002bfc" providerId="AD" clId="Web-{679C2D97-3AE8-4EEB-2EDD-52BC466DEE26}" dt="2024-04-24T19:37:26.694" v="10"/>
          <ac:picMkLst>
            <pc:docMk/>
            <pc:sldMk cId="2960855349" sldId="263"/>
            <ac:picMk id="7" creationId="{94368F50-1463-8510-023A-706A74136FEF}"/>
          </ac:picMkLst>
        </pc:picChg>
        <pc:picChg chg="add mod">
          <ac:chgData name="Aiden, Aiden Steve (fgb7vf)" userId="S::fgb7vf@virginia.edu::153aac9e-7dc7-404e-aba4-891747002bfc" providerId="AD" clId="Web-{679C2D97-3AE8-4EEB-2EDD-52BC466DEE26}" dt="2024-04-24T19:37:35.131" v="13" actId="1076"/>
          <ac:picMkLst>
            <pc:docMk/>
            <pc:sldMk cId="2960855349" sldId="263"/>
            <ac:picMk id="8" creationId="{EF8539EC-A0CE-525F-EAED-28E93E909DFA}"/>
          </ac:picMkLst>
        </pc:picChg>
        <pc:picChg chg="add mod">
          <ac:chgData name="Aiden, Aiden Steve (fgb7vf)" userId="S::fgb7vf@virginia.edu::153aac9e-7dc7-404e-aba4-891747002bfc" providerId="AD" clId="Web-{679C2D97-3AE8-4EEB-2EDD-52BC466DEE26}" dt="2024-04-24T19:37:44.553" v="17" actId="14100"/>
          <ac:picMkLst>
            <pc:docMk/>
            <pc:sldMk cId="2960855349" sldId="263"/>
            <ac:picMk id="9" creationId="{FCB19C04-3435-9BDA-6F87-BA9A20C65702}"/>
          </ac:picMkLst>
        </pc:picChg>
        <pc:picChg chg="add mod">
          <ac:chgData name="Aiden, Aiden Steve (fgb7vf)" userId="S::fgb7vf@virginia.edu::153aac9e-7dc7-404e-aba4-891747002bfc" providerId="AD" clId="Web-{679C2D97-3AE8-4EEB-2EDD-52BC466DEE26}" dt="2024-04-24T19:37:53.991" v="20" actId="14100"/>
          <ac:picMkLst>
            <pc:docMk/>
            <pc:sldMk cId="2960855349" sldId="263"/>
            <ac:picMk id="10" creationId="{2660631B-A365-8B45-0712-978C9D7C769A}"/>
          </ac:picMkLst>
        </pc:picChg>
        <pc:picChg chg="add mod">
          <ac:chgData name="Aiden, Aiden Steve (fgb7vf)" userId="S::fgb7vf@virginia.edu::153aac9e-7dc7-404e-aba4-891747002bfc" providerId="AD" clId="Web-{679C2D97-3AE8-4EEB-2EDD-52BC466DEE26}" dt="2024-04-24T19:38:08.898" v="23" actId="14100"/>
          <ac:picMkLst>
            <pc:docMk/>
            <pc:sldMk cId="2960855349" sldId="263"/>
            <ac:picMk id="11" creationId="{AB8173E9-AC73-A3AC-4543-A8228985B6A1}"/>
          </ac:picMkLst>
        </pc:picChg>
      </pc:sldChg>
      <pc:sldChg chg="addSp delSp modSp new">
        <pc:chgData name="Aiden, Aiden Steve (fgb7vf)" userId="S::fgb7vf@virginia.edu::153aac9e-7dc7-404e-aba4-891747002bfc" providerId="AD" clId="Web-{679C2D97-3AE8-4EEB-2EDD-52BC466DEE26}" dt="2024-04-24T19:39:17.461" v="45" actId="14100"/>
        <pc:sldMkLst>
          <pc:docMk/>
          <pc:sldMk cId="3280763159" sldId="264"/>
        </pc:sldMkLst>
        <pc:spChg chg="del">
          <ac:chgData name="Aiden, Aiden Steve (fgb7vf)" userId="S::fgb7vf@virginia.edu::153aac9e-7dc7-404e-aba4-891747002bfc" providerId="AD" clId="Web-{679C2D97-3AE8-4EEB-2EDD-52BC466DEE26}" dt="2024-04-24T19:38:20.085" v="27"/>
          <ac:spMkLst>
            <pc:docMk/>
            <pc:sldMk cId="3280763159" sldId="264"/>
            <ac:spMk id="2" creationId="{2C5B591F-63F0-839D-F8FD-C249853046D1}"/>
          </ac:spMkLst>
        </pc:spChg>
        <pc:spChg chg="del">
          <ac:chgData name="Aiden, Aiden Steve (fgb7vf)" userId="S::fgb7vf@virginia.edu::153aac9e-7dc7-404e-aba4-891747002bfc" providerId="AD" clId="Web-{679C2D97-3AE8-4EEB-2EDD-52BC466DEE26}" dt="2024-04-24T19:38:16.163" v="25"/>
          <ac:spMkLst>
            <pc:docMk/>
            <pc:sldMk cId="3280763159" sldId="264"/>
            <ac:spMk id="3" creationId="{C15646DD-822C-DC36-BD3D-8CF46FC994F7}"/>
          </ac:spMkLst>
        </pc:spChg>
        <pc:picChg chg="add mod ord">
          <ac:chgData name="Aiden, Aiden Steve (fgb7vf)" userId="S::fgb7vf@virginia.edu::153aac9e-7dc7-404e-aba4-891747002bfc" providerId="AD" clId="Web-{679C2D97-3AE8-4EEB-2EDD-52BC466DEE26}" dt="2024-04-24T19:38:17.710" v="26" actId="1076"/>
          <ac:picMkLst>
            <pc:docMk/>
            <pc:sldMk cId="3280763159" sldId="264"/>
            <ac:picMk id="4" creationId="{D640B9BE-F74B-2305-10D4-034D27552529}"/>
          </ac:picMkLst>
        </pc:picChg>
        <pc:picChg chg="add mod">
          <ac:chgData name="Aiden, Aiden Steve (fgb7vf)" userId="S::fgb7vf@virginia.edu::153aac9e-7dc7-404e-aba4-891747002bfc" providerId="AD" clId="Web-{679C2D97-3AE8-4EEB-2EDD-52BC466DEE26}" dt="2024-04-24T19:39:01.289" v="38" actId="1076"/>
          <ac:picMkLst>
            <pc:docMk/>
            <pc:sldMk cId="3280763159" sldId="264"/>
            <ac:picMk id="5" creationId="{721FA793-B8D8-1C4E-F4C3-E27FA38CF51F}"/>
          </ac:picMkLst>
        </pc:picChg>
        <pc:picChg chg="add mod">
          <ac:chgData name="Aiden, Aiden Steve (fgb7vf)" userId="S::fgb7vf@virginia.edu::153aac9e-7dc7-404e-aba4-891747002bfc" providerId="AD" clId="Web-{679C2D97-3AE8-4EEB-2EDD-52BC466DEE26}" dt="2024-04-24T19:39:02.570" v="39" actId="1076"/>
          <ac:picMkLst>
            <pc:docMk/>
            <pc:sldMk cId="3280763159" sldId="264"/>
            <ac:picMk id="6" creationId="{61C53636-8C1F-A806-90F2-83733B0F8751}"/>
          </ac:picMkLst>
        </pc:picChg>
        <pc:picChg chg="add mod">
          <ac:chgData name="Aiden, Aiden Steve (fgb7vf)" userId="S::fgb7vf@virginia.edu::153aac9e-7dc7-404e-aba4-891747002bfc" providerId="AD" clId="Web-{679C2D97-3AE8-4EEB-2EDD-52BC466DEE26}" dt="2024-04-24T19:38:50.336" v="36" actId="14100"/>
          <ac:picMkLst>
            <pc:docMk/>
            <pc:sldMk cId="3280763159" sldId="264"/>
            <ac:picMk id="7" creationId="{C3F778AB-5365-765D-AEA1-4F8FD46AEC04}"/>
          </ac:picMkLst>
        </pc:picChg>
        <pc:picChg chg="add mod">
          <ac:chgData name="Aiden, Aiden Steve (fgb7vf)" userId="S::fgb7vf@virginia.edu::153aac9e-7dc7-404e-aba4-891747002bfc" providerId="AD" clId="Web-{679C2D97-3AE8-4EEB-2EDD-52BC466DEE26}" dt="2024-04-24T19:39:07.696" v="42" actId="14100"/>
          <ac:picMkLst>
            <pc:docMk/>
            <pc:sldMk cId="3280763159" sldId="264"/>
            <ac:picMk id="8" creationId="{143C2B41-FB74-4C6A-0798-EC459072BC63}"/>
          </ac:picMkLst>
        </pc:picChg>
        <pc:picChg chg="add mod">
          <ac:chgData name="Aiden, Aiden Steve (fgb7vf)" userId="S::fgb7vf@virginia.edu::153aac9e-7dc7-404e-aba4-891747002bfc" providerId="AD" clId="Web-{679C2D97-3AE8-4EEB-2EDD-52BC466DEE26}" dt="2024-04-24T19:39:17.461" v="45" actId="14100"/>
          <ac:picMkLst>
            <pc:docMk/>
            <pc:sldMk cId="3280763159" sldId="264"/>
            <ac:picMk id="9" creationId="{94FF7DDC-8078-2556-DCF8-26A27AB05253}"/>
          </ac:picMkLst>
        </pc:picChg>
      </pc:sldChg>
      <pc:sldChg chg="addSp delSp modSp new">
        <pc:chgData name="Aiden, Aiden Steve (fgb7vf)" userId="S::fgb7vf@virginia.edu::153aac9e-7dc7-404e-aba4-891747002bfc" providerId="AD" clId="Web-{679C2D97-3AE8-4EEB-2EDD-52BC466DEE26}" dt="2024-04-24T19:40:42.072" v="75" actId="1076"/>
        <pc:sldMkLst>
          <pc:docMk/>
          <pc:sldMk cId="3325859315" sldId="265"/>
        </pc:sldMkLst>
        <pc:spChg chg="del">
          <ac:chgData name="Aiden, Aiden Steve (fgb7vf)" userId="S::fgb7vf@virginia.edu::153aac9e-7dc7-404e-aba4-891747002bfc" providerId="AD" clId="Web-{679C2D97-3AE8-4EEB-2EDD-52BC466DEE26}" dt="2024-04-24T19:39:32.524" v="49"/>
          <ac:spMkLst>
            <pc:docMk/>
            <pc:sldMk cId="3325859315" sldId="265"/>
            <ac:spMk id="2" creationId="{5EAD999A-067B-E516-76C6-B34830C1557F}"/>
          </ac:spMkLst>
        </pc:spChg>
        <pc:spChg chg="del">
          <ac:chgData name="Aiden, Aiden Steve (fgb7vf)" userId="S::fgb7vf@virginia.edu::153aac9e-7dc7-404e-aba4-891747002bfc" providerId="AD" clId="Web-{679C2D97-3AE8-4EEB-2EDD-52BC466DEE26}" dt="2024-04-24T19:39:27.524" v="47"/>
          <ac:spMkLst>
            <pc:docMk/>
            <pc:sldMk cId="3325859315" sldId="265"/>
            <ac:spMk id="3" creationId="{79EE8EC3-D3D6-4020-BB82-A820BF1602E3}"/>
          </ac:spMkLst>
        </pc:spChg>
        <pc:picChg chg="add mod ord">
          <ac:chgData name="Aiden, Aiden Steve (fgb7vf)" userId="S::fgb7vf@virginia.edu::153aac9e-7dc7-404e-aba4-891747002bfc" providerId="AD" clId="Web-{679C2D97-3AE8-4EEB-2EDD-52BC466DEE26}" dt="2024-04-24T19:39:29.540" v="48" actId="1076"/>
          <ac:picMkLst>
            <pc:docMk/>
            <pc:sldMk cId="3325859315" sldId="265"/>
            <ac:picMk id="4" creationId="{C3B0EEFD-49D9-30FC-7E3B-0DFAC9A139DF}"/>
          </ac:picMkLst>
        </pc:picChg>
        <pc:picChg chg="add mod">
          <ac:chgData name="Aiden, Aiden Steve (fgb7vf)" userId="S::fgb7vf@virginia.edu::153aac9e-7dc7-404e-aba4-891747002bfc" providerId="AD" clId="Web-{679C2D97-3AE8-4EEB-2EDD-52BC466DEE26}" dt="2024-04-24T19:39:41.759" v="52" actId="14100"/>
          <ac:picMkLst>
            <pc:docMk/>
            <pc:sldMk cId="3325859315" sldId="265"/>
            <ac:picMk id="5" creationId="{C1CC641B-6D8F-F5E1-4C71-FE0762FAED53}"/>
          </ac:picMkLst>
        </pc:picChg>
        <pc:picChg chg="add mod">
          <ac:chgData name="Aiden, Aiden Steve (fgb7vf)" userId="S::fgb7vf@virginia.edu::153aac9e-7dc7-404e-aba4-891747002bfc" providerId="AD" clId="Web-{679C2D97-3AE8-4EEB-2EDD-52BC466DEE26}" dt="2024-04-24T19:40:04.259" v="59" actId="14100"/>
          <ac:picMkLst>
            <pc:docMk/>
            <pc:sldMk cId="3325859315" sldId="265"/>
            <ac:picMk id="6" creationId="{B1D88D35-6369-B4AC-06B1-BC9C60640887}"/>
          </ac:picMkLst>
        </pc:picChg>
        <pc:picChg chg="add mod">
          <ac:chgData name="Aiden, Aiden Steve (fgb7vf)" userId="S::fgb7vf@virginia.edu::153aac9e-7dc7-404e-aba4-891747002bfc" providerId="AD" clId="Web-{679C2D97-3AE8-4EEB-2EDD-52BC466DEE26}" dt="2024-04-24T19:40:31.291" v="70" actId="1076"/>
          <ac:picMkLst>
            <pc:docMk/>
            <pc:sldMk cId="3325859315" sldId="265"/>
            <ac:picMk id="7" creationId="{1177706A-800D-891A-87B4-7A273CAD0851}"/>
          </ac:picMkLst>
        </pc:picChg>
        <pc:picChg chg="add mod">
          <ac:chgData name="Aiden, Aiden Steve (fgb7vf)" userId="S::fgb7vf@virginia.edu::153aac9e-7dc7-404e-aba4-891747002bfc" providerId="AD" clId="Web-{679C2D97-3AE8-4EEB-2EDD-52BC466DEE26}" dt="2024-04-24T19:40:08.869" v="62" actId="14100"/>
          <ac:picMkLst>
            <pc:docMk/>
            <pc:sldMk cId="3325859315" sldId="265"/>
            <ac:picMk id="8" creationId="{01313B7B-A493-A5AE-5B5B-D5741BEA4E77}"/>
          </ac:picMkLst>
        </pc:picChg>
        <pc:picChg chg="add mod">
          <ac:chgData name="Aiden, Aiden Steve (fgb7vf)" userId="S::fgb7vf@virginia.edu::153aac9e-7dc7-404e-aba4-891747002bfc" providerId="AD" clId="Web-{679C2D97-3AE8-4EEB-2EDD-52BC466DEE26}" dt="2024-04-24T19:40:17.994" v="66" actId="1076"/>
          <ac:picMkLst>
            <pc:docMk/>
            <pc:sldMk cId="3325859315" sldId="265"/>
            <ac:picMk id="9" creationId="{9F255233-DAF8-C2EB-4133-6C4AD454D600}"/>
          </ac:picMkLst>
        </pc:picChg>
        <pc:picChg chg="add mod">
          <ac:chgData name="Aiden, Aiden Steve (fgb7vf)" userId="S::fgb7vf@virginia.edu::153aac9e-7dc7-404e-aba4-891747002bfc" providerId="AD" clId="Web-{679C2D97-3AE8-4EEB-2EDD-52BC466DEE26}" dt="2024-04-24T19:40:32.463" v="71" actId="1076"/>
          <ac:picMkLst>
            <pc:docMk/>
            <pc:sldMk cId="3325859315" sldId="265"/>
            <ac:picMk id="10" creationId="{B7C38953-1F6C-E29F-56BC-F5DC4796C717}"/>
          </ac:picMkLst>
        </pc:picChg>
        <pc:picChg chg="add mod">
          <ac:chgData name="Aiden, Aiden Steve (fgb7vf)" userId="S::fgb7vf@virginia.edu::153aac9e-7dc7-404e-aba4-891747002bfc" providerId="AD" clId="Web-{679C2D97-3AE8-4EEB-2EDD-52BC466DEE26}" dt="2024-04-24T19:40:42.072" v="75" actId="1076"/>
          <ac:picMkLst>
            <pc:docMk/>
            <pc:sldMk cId="3325859315" sldId="265"/>
            <ac:picMk id="11" creationId="{531D45BB-B2CD-E187-C622-147F4BCEB3B4}"/>
          </ac:picMkLst>
        </pc:picChg>
      </pc:sldChg>
      <pc:sldChg chg="addSp delSp modSp new">
        <pc:chgData name="Aiden, Aiden Steve (fgb7vf)" userId="S::fgb7vf@virginia.edu::153aac9e-7dc7-404e-aba4-891747002bfc" providerId="AD" clId="Web-{679C2D97-3AE8-4EEB-2EDD-52BC466DEE26}" dt="2024-04-25T01:12:20.966" v="667"/>
        <pc:sldMkLst>
          <pc:docMk/>
          <pc:sldMk cId="3285277284" sldId="267"/>
        </pc:sldMkLst>
        <pc:spChg chg="del">
          <ac:chgData name="Aiden, Aiden Steve (fgb7vf)" userId="S::fgb7vf@virginia.edu::153aac9e-7dc7-404e-aba4-891747002bfc" providerId="AD" clId="Web-{679C2D97-3AE8-4EEB-2EDD-52BC466DEE26}" dt="2024-04-25T01:12:17.637" v="648"/>
          <ac:spMkLst>
            <pc:docMk/>
            <pc:sldMk cId="3285277284" sldId="267"/>
            <ac:spMk id="2" creationId="{4A372F5D-C84B-0763-39DE-F3EC3026BA49}"/>
          </ac:spMkLst>
        </pc:spChg>
        <pc:spChg chg="del">
          <ac:chgData name="Aiden, Aiden Steve (fgb7vf)" userId="S::fgb7vf@virginia.edu::153aac9e-7dc7-404e-aba4-891747002bfc" providerId="AD" clId="Web-{679C2D97-3AE8-4EEB-2EDD-52BC466DEE26}" dt="2024-04-25T01:12:19.153" v="649"/>
          <ac:spMkLst>
            <pc:docMk/>
            <pc:sldMk cId="3285277284" sldId="267"/>
            <ac:spMk id="3" creationId="{92F1D599-C2FB-96D5-8874-869F2F07B7A3}"/>
          </ac:spMkLst>
        </pc:spChg>
        <pc:spChg chg="add del">
          <ac:chgData name="Aiden, Aiden Steve (fgb7vf)" userId="S::fgb7vf@virginia.edu::153aac9e-7dc7-404e-aba4-891747002bfc" providerId="AD" clId="Web-{679C2D97-3AE8-4EEB-2EDD-52BC466DEE26}" dt="2024-04-25T01:12:08.856" v="647"/>
          <ac:spMkLst>
            <pc:docMk/>
            <pc:sldMk cId="3285277284" sldId="267"/>
            <ac:spMk id="5" creationId="{A3AD6EC8-9DDC-F7E3-89B2-45DF683006AD}"/>
          </ac:spMkLst>
        </pc:spChg>
        <pc:spChg chg="add del">
          <ac:chgData name="Aiden, Aiden Steve (fgb7vf)" userId="S::fgb7vf@virginia.edu::153aac9e-7dc7-404e-aba4-891747002bfc" providerId="AD" clId="Web-{679C2D97-3AE8-4EEB-2EDD-52BC466DEE26}" dt="2024-04-25T01:12:08.856" v="646"/>
          <ac:spMkLst>
            <pc:docMk/>
            <pc:sldMk cId="3285277284" sldId="267"/>
            <ac:spMk id="7" creationId="{75438266-FA8A-60C9-773F-E7FC35B92AD3}"/>
          </ac:spMkLst>
        </pc:spChg>
        <pc:spChg chg="add del">
          <ac:chgData name="Aiden, Aiden Steve (fgb7vf)" userId="S::fgb7vf@virginia.edu::153aac9e-7dc7-404e-aba4-891747002bfc" providerId="AD" clId="Web-{679C2D97-3AE8-4EEB-2EDD-52BC466DEE26}" dt="2024-04-25T01:12:08.856" v="645"/>
          <ac:spMkLst>
            <pc:docMk/>
            <pc:sldMk cId="3285277284" sldId="267"/>
            <ac:spMk id="9" creationId="{931C43C1-D17E-7781-35C8-CF8320FE7C49}"/>
          </ac:spMkLst>
        </pc:spChg>
        <pc:spChg chg="add del">
          <ac:chgData name="Aiden, Aiden Steve (fgb7vf)" userId="S::fgb7vf@virginia.edu::153aac9e-7dc7-404e-aba4-891747002bfc" providerId="AD" clId="Web-{679C2D97-3AE8-4EEB-2EDD-52BC466DEE26}" dt="2024-04-25T01:12:08.856" v="644"/>
          <ac:spMkLst>
            <pc:docMk/>
            <pc:sldMk cId="3285277284" sldId="267"/>
            <ac:spMk id="11" creationId="{C7EF740C-41B7-93E8-8FF6-E3F763CF1610}"/>
          </ac:spMkLst>
        </pc:spChg>
        <pc:spChg chg="add del">
          <ac:chgData name="Aiden, Aiden Steve (fgb7vf)" userId="S::fgb7vf@virginia.edu::153aac9e-7dc7-404e-aba4-891747002bfc" providerId="AD" clId="Web-{679C2D97-3AE8-4EEB-2EDD-52BC466DEE26}" dt="2024-04-25T01:12:08.856" v="643"/>
          <ac:spMkLst>
            <pc:docMk/>
            <pc:sldMk cId="3285277284" sldId="267"/>
            <ac:spMk id="13" creationId="{C8011423-5810-D184-BEA5-FD18972EF4CA}"/>
          </ac:spMkLst>
        </pc:spChg>
        <pc:spChg chg="add del">
          <ac:chgData name="Aiden, Aiden Steve (fgb7vf)" userId="S::fgb7vf@virginia.edu::153aac9e-7dc7-404e-aba4-891747002bfc" providerId="AD" clId="Web-{679C2D97-3AE8-4EEB-2EDD-52BC466DEE26}" dt="2024-04-25T01:12:08.856" v="642"/>
          <ac:spMkLst>
            <pc:docMk/>
            <pc:sldMk cId="3285277284" sldId="267"/>
            <ac:spMk id="15" creationId="{8BD9811C-D178-6408-42BA-B5C10E8C028B}"/>
          </ac:spMkLst>
        </pc:spChg>
        <pc:spChg chg="add del">
          <ac:chgData name="Aiden, Aiden Steve (fgb7vf)" userId="S::fgb7vf@virginia.edu::153aac9e-7dc7-404e-aba4-891747002bfc" providerId="AD" clId="Web-{679C2D97-3AE8-4EEB-2EDD-52BC466DEE26}" dt="2024-04-25T01:12:08.856" v="641"/>
          <ac:spMkLst>
            <pc:docMk/>
            <pc:sldMk cId="3285277284" sldId="267"/>
            <ac:spMk id="17" creationId="{B093D2D0-DC5F-0308-9713-FEA84C2BE838}"/>
          </ac:spMkLst>
        </pc:spChg>
        <pc:spChg chg="add del">
          <ac:chgData name="Aiden, Aiden Steve (fgb7vf)" userId="S::fgb7vf@virginia.edu::153aac9e-7dc7-404e-aba4-891747002bfc" providerId="AD" clId="Web-{679C2D97-3AE8-4EEB-2EDD-52BC466DEE26}" dt="2024-04-25T01:12:08.856" v="638"/>
          <ac:spMkLst>
            <pc:docMk/>
            <pc:sldMk cId="3285277284" sldId="267"/>
            <ac:spMk id="23" creationId="{1163469D-FCFF-928A-1E93-0E4DE1BDB85C}"/>
          </ac:spMkLst>
        </pc:spChg>
        <pc:spChg chg="add">
          <ac:chgData name="Aiden, Aiden Steve (fgb7vf)" userId="S::fgb7vf@virginia.edu::153aac9e-7dc7-404e-aba4-891747002bfc" providerId="AD" clId="Web-{679C2D97-3AE8-4EEB-2EDD-52BC466DEE26}" dt="2024-04-25T01:12:20.497" v="650"/>
          <ac:spMkLst>
            <pc:docMk/>
            <pc:sldMk cId="3285277284" sldId="267"/>
            <ac:spMk id="25" creationId="{7CAADC28-2810-6874-925A-5BCF0A93D341}"/>
          </ac:spMkLst>
        </pc:spChg>
        <pc:spChg chg="add">
          <ac:chgData name="Aiden, Aiden Steve (fgb7vf)" userId="S::fgb7vf@virginia.edu::153aac9e-7dc7-404e-aba4-891747002bfc" providerId="AD" clId="Web-{679C2D97-3AE8-4EEB-2EDD-52BC466DEE26}" dt="2024-04-25T01:12:20.512" v="651"/>
          <ac:spMkLst>
            <pc:docMk/>
            <pc:sldMk cId="3285277284" sldId="267"/>
            <ac:spMk id="27" creationId="{DFDCC1D3-9570-6985-029A-472408DD493A}"/>
          </ac:spMkLst>
        </pc:spChg>
        <pc:spChg chg="add">
          <ac:chgData name="Aiden, Aiden Steve (fgb7vf)" userId="S::fgb7vf@virginia.edu::153aac9e-7dc7-404e-aba4-891747002bfc" providerId="AD" clId="Web-{679C2D97-3AE8-4EEB-2EDD-52BC466DEE26}" dt="2024-04-25T01:12:20.528" v="652"/>
          <ac:spMkLst>
            <pc:docMk/>
            <pc:sldMk cId="3285277284" sldId="267"/>
            <ac:spMk id="29" creationId="{1FB84A87-B2D2-1AD6-08D9-A2F6071E3243}"/>
          </ac:spMkLst>
        </pc:spChg>
        <pc:spChg chg="add">
          <ac:chgData name="Aiden, Aiden Steve (fgb7vf)" userId="S::fgb7vf@virginia.edu::153aac9e-7dc7-404e-aba4-891747002bfc" providerId="AD" clId="Web-{679C2D97-3AE8-4EEB-2EDD-52BC466DEE26}" dt="2024-04-25T01:12:20.544" v="653"/>
          <ac:spMkLst>
            <pc:docMk/>
            <pc:sldMk cId="3285277284" sldId="267"/>
            <ac:spMk id="31" creationId="{C898CF40-6098-1DC9-51B2-D3E42355AE15}"/>
          </ac:spMkLst>
        </pc:spChg>
        <pc:spChg chg="add">
          <ac:chgData name="Aiden, Aiden Steve (fgb7vf)" userId="S::fgb7vf@virginia.edu::153aac9e-7dc7-404e-aba4-891747002bfc" providerId="AD" clId="Web-{679C2D97-3AE8-4EEB-2EDD-52BC466DEE26}" dt="2024-04-25T01:12:20.559" v="654"/>
          <ac:spMkLst>
            <pc:docMk/>
            <pc:sldMk cId="3285277284" sldId="267"/>
            <ac:spMk id="33" creationId="{E4B12F17-33C0-710B-196F-51FAD19F45B1}"/>
          </ac:spMkLst>
        </pc:spChg>
        <pc:spChg chg="add">
          <ac:chgData name="Aiden, Aiden Steve (fgb7vf)" userId="S::fgb7vf@virginia.edu::153aac9e-7dc7-404e-aba4-891747002bfc" providerId="AD" clId="Web-{679C2D97-3AE8-4EEB-2EDD-52BC466DEE26}" dt="2024-04-25T01:12:20.591" v="655"/>
          <ac:spMkLst>
            <pc:docMk/>
            <pc:sldMk cId="3285277284" sldId="267"/>
            <ac:spMk id="35" creationId="{6D87211D-77C7-F442-B5A4-6FDDEF5DFB48}"/>
          </ac:spMkLst>
        </pc:spChg>
        <pc:spChg chg="add">
          <ac:chgData name="Aiden, Aiden Steve (fgb7vf)" userId="S::fgb7vf@virginia.edu::153aac9e-7dc7-404e-aba4-891747002bfc" providerId="AD" clId="Web-{679C2D97-3AE8-4EEB-2EDD-52BC466DEE26}" dt="2024-04-25T01:12:20.606" v="657"/>
          <ac:spMkLst>
            <pc:docMk/>
            <pc:sldMk cId="3285277284" sldId="267"/>
            <ac:spMk id="39" creationId="{3B40EB05-37EA-0384-6791-DC8883FFD5AB}"/>
          </ac:spMkLst>
        </pc:spChg>
        <pc:spChg chg="add">
          <ac:chgData name="Aiden, Aiden Steve (fgb7vf)" userId="S::fgb7vf@virginia.edu::153aac9e-7dc7-404e-aba4-891747002bfc" providerId="AD" clId="Web-{679C2D97-3AE8-4EEB-2EDD-52BC466DEE26}" dt="2024-04-25T01:12:20.934" v="666"/>
          <ac:spMkLst>
            <pc:docMk/>
            <pc:sldMk cId="3285277284" sldId="267"/>
            <ac:spMk id="57" creationId="{75320317-9736-150A-50CD-47501FADEC51}"/>
          </ac:spMkLst>
        </pc:spChg>
        <pc:picChg chg="add">
          <ac:chgData name="Aiden, Aiden Steve (fgb7vf)" userId="S::fgb7vf@virginia.edu::153aac9e-7dc7-404e-aba4-891747002bfc" providerId="AD" clId="Web-{679C2D97-3AE8-4EEB-2EDD-52BC466DEE26}" dt="2024-04-25T01:12:20.606" v="656"/>
          <ac:picMkLst>
            <pc:docMk/>
            <pc:sldMk cId="3285277284" sldId="267"/>
            <ac:picMk id="37" creationId="{81C5FD83-8DBA-69C9-AEB5-AC85F860D091}"/>
          </ac:picMkLst>
        </pc:picChg>
        <pc:picChg chg="add">
          <ac:chgData name="Aiden, Aiden Steve (fgb7vf)" userId="S::fgb7vf@virginia.edu::153aac9e-7dc7-404e-aba4-891747002bfc" providerId="AD" clId="Web-{679C2D97-3AE8-4EEB-2EDD-52BC466DEE26}" dt="2024-04-25T01:12:20.669" v="660"/>
          <ac:picMkLst>
            <pc:docMk/>
            <pc:sldMk cId="3285277284" sldId="267"/>
            <ac:picMk id="45" creationId="{E2CCB29D-EBA4-8082-FAF1-591833BECA4E}"/>
          </ac:picMkLst>
        </pc:picChg>
        <pc:picChg chg="add">
          <ac:chgData name="Aiden, Aiden Steve (fgb7vf)" userId="S::fgb7vf@virginia.edu::153aac9e-7dc7-404e-aba4-891747002bfc" providerId="AD" clId="Web-{679C2D97-3AE8-4EEB-2EDD-52BC466DEE26}" dt="2024-04-25T01:12:20.716" v="661"/>
          <ac:picMkLst>
            <pc:docMk/>
            <pc:sldMk cId="3285277284" sldId="267"/>
            <ac:picMk id="47" creationId="{45105249-B51F-5BF1-87D6-555BA848E85B}"/>
          </ac:picMkLst>
        </pc:picChg>
        <pc:picChg chg="add">
          <ac:chgData name="Aiden, Aiden Steve (fgb7vf)" userId="S::fgb7vf@virginia.edu::153aac9e-7dc7-404e-aba4-891747002bfc" providerId="AD" clId="Web-{679C2D97-3AE8-4EEB-2EDD-52BC466DEE26}" dt="2024-04-25T01:12:20.731" v="662"/>
          <ac:picMkLst>
            <pc:docMk/>
            <pc:sldMk cId="3285277284" sldId="267"/>
            <ac:picMk id="49" creationId="{2509D25E-9397-0947-1609-A183A2F43BC2}"/>
          </ac:picMkLst>
        </pc:picChg>
        <pc:picChg chg="add">
          <ac:chgData name="Aiden, Aiden Steve (fgb7vf)" userId="S::fgb7vf@virginia.edu::153aac9e-7dc7-404e-aba4-891747002bfc" providerId="AD" clId="Web-{679C2D97-3AE8-4EEB-2EDD-52BC466DEE26}" dt="2024-04-25T01:12:20.778" v="663"/>
          <ac:picMkLst>
            <pc:docMk/>
            <pc:sldMk cId="3285277284" sldId="267"/>
            <ac:picMk id="51" creationId="{32A2417E-4282-CFFB-23F8-A7B104A53786}"/>
          </ac:picMkLst>
        </pc:picChg>
        <pc:picChg chg="add">
          <ac:chgData name="Aiden, Aiden Steve (fgb7vf)" userId="S::fgb7vf@virginia.edu::153aac9e-7dc7-404e-aba4-891747002bfc" providerId="AD" clId="Web-{679C2D97-3AE8-4EEB-2EDD-52BC466DEE26}" dt="2024-04-25T01:12:20.809" v="664"/>
          <ac:picMkLst>
            <pc:docMk/>
            <pc:sldMk cId="3285277284" sldId="267"/>
            <ac:picMk id="53" creationId="{3B5D25A2-FB1B-B1A3-4AE6-09386898B0EF}"/>
          </ac:picMkLst>
        </pc:picChg>
        <pc:picChg chg="add">
          <ac:chgData name="Aiden, Aiden Steve (fgb7vf)" userId="S::fgb7vf@virginia.edu::153aac9e-7dc7-404e-aba4-891747002bfc" providerId="AD" clId="Web-{679C2D97-3AE8-4EEB-2EDD-52BC466DEE26}" dt="2024-04-25T01:12:20.919" v="665"/>
          <ac:picMkLst>
            <pc:docMk/>
            <pc:sldMk cId="3285277284" sldId="267"/>
            <ac:picMk id="55" creationId="{880AAC78-E61D-8034-262B-C85EE6562A05}"/>
          </ac:picMkLst>
        </pc:picChg>
        <pc:picChg chg="add mod">
          <ac:chgData name="Aiden, Aiden Steve (fgb7vf)" userId="S::fgb7vf@virginia.edu::153aac9e-7dc7-404e-aba4-891747002bfc" providerId="AD" clId="Web-{679C2D97-3AE8-4EEB-2EDD-52BC466DEE26}" dt="2024-04-25T01:12:20.966" v="667"/>
          <ac:picMkLst>
            <pc:docMk/>
            <pc:sldMk cId="3285277284" sldId="267"/>
            <ac:picMk id="59" creationId="{C583E2B7-E2B3-8FBA-1ECE-E7FEB85B8ED4}"/>
          </ac:picMkLst>
        </pc:picChg>
        <pc:cxnChg chg="add del">
          <ac:chgData name="Aiden, Aiden Steve (fgb7vf)" userId="S::fgb7vf@virginia.edu::153aac9e-7dc7-404e-aba4-891747002bfc" providerId="AD" clId="Web-{679C2D97-3AE8-4EEB-2EDD-52BC466DEE26}" dt="2024-04-25T01:12:08.856" v="640"/>
          <ac:cxnSpMkLst>
            <pc:docMk/>
            <pc:sldMk cId="3285277284" sldId="267"/>
            <ac:cxnSpMk id="19" creationId="{7749CEA2-F218-60F6-76BD-340667213B5A}"/>
          </ac:cxnSpMkLst>
        </pc:cxnChg>
        <pc:cxnChg chg="add del">
          <ac:chgData name="Aiden, Aiden Steve (fgb7vf)" userId="S::fgb7vf@virginia.edu::153aac9e-7dc7-404e-aba4-891747002bfc" providerId="AD" clId="Web-{679C2D97-3AE8-4EEB-2EDD-52BC466DEE26}" dt="2024-04-25T01:12:08.856" v="639"/>
          <ac:cxnSpMkLst>
            <pc:docMk/>
            <pc:sldMk cId="3285277284" sldId="267"/>
            <ac:cxnSpMk id="21" creationId="{53A2A4A0-F4A7-AECE-5F55-B21A3FDEEF98}"/>
          </ac:cxnSpMkLst>
        </pc:cxnChg>
        <pc:cxnChg chg="add">
          <ac:chgData name="Aiden, Aiden Steve (fgb7vf)" userId="S::fgb7vf@virginia.edu::153aac9e-7dc7-404e-aba4-891747002bfc" providerId="AD" clId="Web-{679C2D97-3AE8-4EEB-2EDD-52BC466DEE26}" dt="2024-04-25T01:12:20.622" v="658"/>
          <ac:cxnSpMkLst>
            <pc:docMk/>
            <pc:sldMk cId="3285277284" sldId="267"/>
            <ac:cxnSpMk id="41" creationId="{929FF844-39BA-E9A1-ACC2-072475B1774C}"/>
          </ac:cxnSpMkLst>
        </pc:cxnChg>
        <pc:cxnChg chg="add">
          <ac:chgData name="Aiden, Aiden Steve (fgb7vf)" userId="S::fgb7vf@virginia.edu::153aac9e-7dc7-404e-aba4-891747002bfc" providerId="AD" clId="Web-{679C2D97-3AE8-4EEB-2EDD-52BC466DEE26}" dt="2024-04-25T01:12:20.637" v="659"/>
          <ac:cxnSpMkLst>
            <pc:docMk/>
            <pc:sldMk cId="3285277284" sldId="267"/>
            <ac:cxnSpMk id="43" creationId="{280A6726-6499-9692-C3C5-57EE2A920FB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0A1A4B-BA1E-1A40-9879-6A1BB44AE50D}"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A3ED47-946E-0448-A746-3C2630C9A2C2}" type="slidenum">
              <a:rPr lang="en-US" smtClean="0"/>
              <a:t>‹#›</a:t>
            </a:fld>
            <a:endParaRPr lang="en-US"/>
          </a:p>
        </p:txBody>
      </p:sp>
    </p:spTree>
    <p:extLst>
      <p:ext uri="{BB962C8B-B14F-4D97-AF65-F5344CB8AC3E}">
        <p14:creationId xmlns:p14="http://schemas.microsoft.com/office/powerpoint/2010/main" val="198283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A3ED47-946E-0448-A746-3C2630C9A2C2}" type="slidenum">
              <a:rPr lang="en-US" smtClean="0"/>
              <a:t>3</a:t>
            </a:fld>
            <a:endParaRPr lang="en-US"/>
          </a:p>
        </p:txBody>
      </p:sp>
    </p:spTree>
    <p:extLst>
      <p:ext uri="{BB962C8B-B14F-4D97-AF65-F5344CB8AC3E}">
        <p14:creationId xmlns:p14="http://schemas.microsoft.com/office/powerpoint/2010/main" val="1429379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30A0-96A5-1F48-3B3E-0108DB4AE715}"/>
              </a:ext>
            </a:extLst>
          </p:cNvPr>
          <p:cNvSpPr>
            <a:spLocks noGrp="1"/>
          </p:cNvSpPr>
          <p:nvPr>
            <p:ph type="ctrTitle"/>
          </p:nvPr>
        </p:nvSpPr>
        <p:spPr>
          <a:xfrm>
            <a:off x="5486400" y="5387342"/>
            <a:ext cx="32918400" cy="1146048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4A12AB-5FC9-A666-4170-53B22C0ED501}"/>
              </a:ext>
            </a:extLst>
          </p:cNvPr>
          <p:cNvSpPr>
            <a:spLocks noGrp="1"/>
          </p:cNvSpPr>
          <p:nvPr>
            <p:ph type="subTitle" idx="1"/>
          </p:nvPr>
        </p:nvSpPr>
        <p:spPr>
          <a:xfrm>
            <a:off x="5486400" y="17289782"/>
            <a:ext cx="32918400" cy="794765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AC395F-0223-48EF-CB96-9FF83C269AC0}"/>
              </a:ext>
            </a:extLst>
          </p:cNvPr>
          <p:cNvSpPr>
            <a:spLocks noGrp="1"/>
          </p:cNvSpPr>
          <p:nvPr>
            <p:ph type="dt" sz="half" idx="10"/>
          </p:nvPr>
        </p:nvSpPr>
        <p:spPr/>
        <p:txBody>
          <a:bodyPr/>
          <a:lstStyle/>
          <a:p>
            <a:fld id="{78A5CAC7-AA8D-8F4A-8CE7-BB726276B942}" type="datetimeFigureOut">
              <a:rPr lang="en-US" smtClean="0"/>
              <a:t>4/24/2024</a:t>
            </a:fld>
            <a:endParaRPr lang="en-US"/>
          </a:p>
        </p:txBody>
      </p:sp>
      <p:sp>
        <p:nvSpPr>
          <p:cNvPr id="5" name="Footer Placeholder 4">
            <a:extLst>
              <a:ext uri="{FF2B5EF4-FFF2-40B4-BE49-F238E27FC236}">
                <a16:creationId xmlns:a16="http://schemas.microsoft.com/office/drawing/2014/main" id="{A25840C8-5B96-7CA0-7CE1-323D83A6F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BB0E3-6446-C280-87DC-EFA1F84724EE}"/>
              </a:ext>
            </a:extLst>
          </p:cNvPr>
          <p:cNvSpPr>
            <a:spLocks noGrp="1"/>
          </p:cNvSpPr>
          <p:nvPr>
            <p:ph type="sldNum" sz="quarter" idx="12"/>
          </p:nvPr>
        </p:nvSpPr>
        <p:spPr/>
        <p:txBody>
          <a:bodyPr/>
          <a:lstStyle/>
          <a:p>
            <a:fld id="{60D983C7-43BC-C749-9B33-480EDFFEDAFD}" type="slidenum">
              <a:rPr lang="en-US" smtClean="0"/>
              <a:t>‹#›</a:t>
            </a:fld>
            <a:endParaRPr lang="en-US"/>
          </a:p>
        </p:txBody>
      </p:sp>
    </p:spTree>
    <p:extLst>
      <p:ext uri="{BB962C8B-B14F-4D97-AF65-F5344CB8AC3E}">
        <p14:creationId xmlns:p14="http://schemas.microsoft.com/office/powerpoint/2010/main" val="1740124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7496-2B16-6012-7EFA-5F65C395C9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A647B-0C07-E0D8-7730-D509F8F9AF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CF6B90-C0C4-A5B9-EA7E-417BFC6A777D}"/>
              </a:ext>
            </a:extLst>
          </p:cNvPr>
          <p:cNvSpPr>
            <a:spLocks noGrp="1"/>
          </p:cNvSpPr>
          <p:nvPr>
            <p:ph type="dt" sz="half" idx="10"/>
          </p:nvPr>
        </p:nvSpPr>
        <p:spPr/>
        <p:txBody>
          <a:bodyPr/>
          <a:lstStyle/>
          <a:p>
            <a:fld id="{78A5CAC7-AA8D-8F4A-8CE7-BB726276B942}" type="datetimeFigureOut">
              <a:rPr lang="en-US" smtClean="0"/>
              <a:t>4/24/2024</a:t>
            </a:fld>
            <a:endParaRPr lang="en-US"/>
          </a:p>
        </p:txBody>
      </p:sp>
      <p:sp>
        <p:nvSpPr>
          <p:cNvPr id="5" name="Footer Placeholder 4">
            <a:extLst>
              <a:ext uri="{FF2B5EF4-FFF2-40B4-BE49-F238E27FC236}">
                <a16:creationId xmlns:a16="http://schemas.microsoft.com/office/drawing/2014/main" id="{609E5672-781C-B956-49F9-0B0946C9A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D007B-EC1B-0B76-EF54-BF27870AAA6C}"/>
              </a:ext>
            </a:extLst>
          </p:cNvPr>
          <p:cNvSpPr>
            <a:spLocks noGrp="1"/>
          </p:cNvSpPr>
          <p:nvPr>
            <p:ph type="sldNum" sz="quarter" idx="12"/>
          </p:nvPr>
        </p:nvSpPr>
        <p:spPr/>
        <p:txBody>
          <a:bodyPr/>
          <a:lstStyle/>
          <a:p>
            <a:fld id="{60D983C7-43BC-C749-9B33-480EDFFEDAFD}" type="slidenum">
              <a:rPr lang="en-US" smtClean="0"/>
              <a:t>‹#›</a:t>
            </a:fld>
            <a:endParaRPr lang="en-US"/>
          </a:p>
        </p:txBody>
      </p:sp>
    </p:spTree>
    <p:extLst>
      <p:ext uri="{BB962C8B-B14F-4D97-AF65-F5344CB8AC3E}">
        <p14:creationId xmlns:p14="http://schemas.microsoft.com/office/powerpoint/2010/main" val="1330411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0FF7C1-9C11-AB62-9768-545E456C0AFB}"/>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9E5D1A-57EB-500D-9135-9330865F80ED}"/>
              </a:ext>
            </a:extLst>
          </p:cNvPr>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C7369-4082-71C9-F26E-48B6AEC11FAF}"/>
              </a:ext>
            </a:extLst>
          </p:cNvPr>
          <p:cNvSpPr>
            <a:spLocks noGrp="1"/>
          </p:cNvSpPr>
          <p:nvPr>
            <p:ph type="dt" sz="half" idx="10"/>
          </p:nvPr>
        </p:nvSpPr>
        <p:spPr/>
        <p:txBody>
          <a:bodyPr/>
          <a:lstStyle/>
          <a:p>
            <a:fld id="{78A5CAC7-AA8D-8F4A-8CE7-BB726276B942}" type="datetimeFigureOut">
              <a:rPr lang="en-US" smtClean="0"/>
              <a:t>4/24/2024</a:t>
            </a:fld>
            <a:endParaRPr lang="en-US"/>
          </a:p>
        </p:txBody>
      </p:sp>
      <p:sp>
        <p:nvSpPr>
          <p:cNvPr id="5" name="Footer Placeholder 4">
            <a:extLst>
              <a:ext uri="{FF2B5EF4-FFF2-40B4-BE49-F238E27FC236}">
                <a16:creationId xmlns:a16="http://schemas.microsoft.com/office/drawing/2014/main" id="{9220B00F-5CA3-E6D9-E281-E60408DCB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1CBCC-E434-48F6-F54C-9FB83C603B13}"/>
              </a:ext>
            </a:extLst>
          </p:cNvPr>
          <p:cNvSpPr>
            <a:spLocks noGrp="1"/>
          </p:cNvSpPr>
          <p:nvPr>
            <p:ph type="sldNum" sz="quarter" idx="12"/>
          </p:nvPr>
        </p:nvSpPr>
        <p:spPr/>
        <p:txBody>
          <a:bodyPr/>
          <a:lstStyle/>
          <a:p>
            <a:fld id="{60D983C7-43BC-C749-9B33-480EDFFEDAFD}" type="slidenum">
              <a:rPr lang="en-US" smtClean="0"/>
              <a:t>‹#›</a:t>
            </a:fld>
            <a:endParaRPr lang="en-US"/>
          </a:p>
        </p:txBody>
      </p:sp>
    </p:spTree>
    <p:extLst>
      <p:ext uri="{BB962C8B-B14F-4D97-AF65-F5344CB8AC3E}">
        <p14:creationId xmlns:p14="http://schemas.microsoft.com/office/powerpoint/2010/main" val="2540318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ADFB-01B8-C05B-8CB8-F618A3902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ADF156-7E3F-AED4-9941-4691974CF8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D37B8-090E-94D5-82A5-9A3AB9093E17}"/>
              </a:ext>
            </a:extLst>
          </p:cNvPr>
          <p:cNvSpPr>
            <a:spLocks noGrp="1"/>
          </p:cNvSpPr>
          <p:nvPr>
            <p:ph type="dt" sz="half" idx="10"/>
          </p:nvPr>
        </p:nvSpPr>
        <p:spPr/>
        <p:txBody>
          <a:bodyPr/>
          <a:lstStyle/>
          <a:p>
            <a:fld id="{78A5CAC7-AA8D-8F4A-8CE7-BB726276B942}" type="datetimeFigureOut">
              <a:rPr lang="en-US" smtClean="0"/>
              <a:t>4/24/2024</a:t>
            </a:fld>
            <a:endParaRPr lang="en-US"/>
          </a:p>
        </p:txBody>
      </p:sp>
      <p:sp>
        <p:nvSpPr>
          <p:cNvPr id="5" name="Footer Placeholder 4">
            <a:extLst>
              <a:ext uri="{FF2B5EF4-FFF2-40B4-BE49-F238E27FC236}">
                <a16:creationId xmlns:a16="http://schemas.microsoft.com/office/drawing/2014/main" id="{0890D739-3710-B119-9884-814BC8B56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F6B23-D100-713D-1102-B6B3D6A7D35E}"/>
              </a:ext>
            </a:extLst>
          </p:cNvPr>
          <p:cNvSpPr>
            <a:spLocks noGrp="1"/>
          </p:cNvSpPr>
          <p:nvPr>
            <p:ph type="sldNum" sz="quarter" idx="12"/>
          </p:nvPr>
        </p:nvSpPr>
        <p:spPr/>
        <p:txBody>
          <a:bodyPr/>
          <a:lstStyle/>
          <a:p>
            <a:fld id="{60D983C7-43BC-C749-9B33-480EDFFEDAFD}" type="slidenum">
              <a:rPr lang="en-US" smtClean="0"/>
              <a:t>‹#›</a:t>
            </a:fld>
            <a:endParaRPr lang="en-US"/>
          </a:p>
        </p:txBody>
      </p:sp>
    </p:spTree>
    <p:extLst>
      <p:ext uri="{BB962C8B-B14F-4D97-AF65-F5344CB8AC3E}">
        <p14:creationId xmlns:p14="http://schemas.microsoft.com/office/powerpoint/2010/main" val="29883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2A29-F6FA-4EC1-C9CC-3A5636B99CEB}"/>
              </a:ext>
            </a:extLst>
          </p:cNvPr>
          <p:cNvSpPr>
            <a:spLocks noGrp="1"/>
          </p:cNvSpPr>
          <p:nvPr>
            <p:ph type="title"/>
          </p:nvPr>
        </p:nvSpPr>
        <p:spPr>
          <a:xfrm>
            <a:off x="2994660" y="8206745"/>
            <a:ext cx="37856160" cy="136931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80878B-F782-4C32-C86A-15BB6D171477}"/>
              </a:ext>
            </a:extLst>
          </p:cNvPr>
          <p:cNvSpPr>
            <a:spLocks noGrp="1"/>
          </p:cNvSpPr>
          <p:nvPr>
            <p:ph type="body" idx="1"/>
          </p:nvPr>
        </p:nvSpPr>
        <p:spPr>
          <a:xfrm>
            <a:off x="2994660" y="22029425"/>
            <a:ext cx="37856160" cy="720089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A594D5-BEAB-9500-5170-7A0D9F45D733}"/>
              </a:ext>
            </a:extLst>
          </p:cNvPr>
          <p:cNvSpPr>
            <a:spLocks noGrp="1"/>
          </p:cNvSpPr>
          <p:nvPr>
            <p:ph type="dt" sz="half" idx="10"/>
          </p:nvPr>
        </p:nvSpPr>
        <p:spPr/>
        <p:txBody>
          <a:bodyPr/>
          <a:lstStyle/>
          <a:p>
            <a:fld id="{78A5CAC7-AA8D-8F4A-8CE7-BB726276B942}" type="datetimeFigureOut">
              <a:rPr lang="en-US" smtClean="0"/>
              <a:t>4/24/2024</a:t>
            </a:fld>
            <a:endParaRPr lang="en-US"/>
          </a:p>
        </p:txBody>
      </p:sp>
      <p:sp>
        <p:nvSpPr>
          <p:cNvPr id="5" name="Footer Placeholder 4">
            <a:extLst>
              <a:ext uri="{FF2B5EF4-FFF2-40B4-BE49-F238E27FC236}">
                <a16:creationId xmlns:a16="http://schemas.microsoft.com/office/drawing/2014/main" id="{7E5BEABA-09DD-142B-5C44-2B9280FB0E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B7715-E0FC-7147-C185-9DC9D13175D9}"/>
              </a:ext>
            </a:extLst>
          </p:cNvPr>
          <p:cNvSpPr>
            <a:spLocks noGrp="1"/>
          </p:cNvSpPr>
          <p:nvPr>
            <p:ph type="sldNum" sz="quarter" idx="12"/>
          </p:nvPr>
        </p:nvSpPr>
        <p:spPr/>
        <p:txBody>
          <a:bodyPr/>
          <a:lstStyle/>
          <a:p>
            <a:fld id="{60D983C7-43BC-C749-9B33-480EDFFEDAFD}" type="slidenum">
              <a:rPr lang="en-US" smtClean="0"/>
              <a:t>‹#›</a:t>
            </a:fld>
            <a:endParaRPr lang="en-US"/>
          </a:p>
        </p:txBody>
      </p:sp>
    </p:spTree>
    <p:extLst>
      <p:ext uri="{BB962C8B-B14F-4D97-AF65-F5344CB8AC3E}">
        <p14:creationId xmlns:p14="http://schemas.microsoft.com/office/powerpoint/2010/main" val="245484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656D-07E4-CF8A-0791-2C9CDE2814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983342-43D4-FE36-7C49-71FFA77E8002}"/>
              </a:ext>
            </a:extLst>
          </p:cNvPr>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2C2009-27B9-B27A-2FEF-4F3051C7CF31}"/>
              </a:ext>
            </a:extLst>
          </p:cNvPr>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B09048-8B88-E333-79D8-2DE06AF75C74}"/>
              </a:ext>
            </a:extLst>
          </p:cNvPr>
          <p:cNvSpPr>
            <a:spLocks noGrp="1"/>
          </p:cNvSpPr>
          <p:nvPr>
            <p:ph type="dt" sz="half" idx="10"/>
          </p:nvPr>
        </p:nvSpPr>
        <p:spPr/>
        <p:txBody>
          <a:bodyPr/>
          <a:lstStyle/>
          <a:p>
            <a:fld id="{78A5CAC7-AA8D-8F4A-8CE7-BB726276B942}" type="datetimeFigureOut">
              <a:rPr lang="en-US" smtClean="0"/>
              <a:t>4/24/2024</a:t>
            </a:fld>
            <a:endParaRPr lang="en-US"/>
          </a:p>
        </p:txBody>
      </p:sp>
      <p:sp>
        <p:nvSpPr>
          <p:cNvPr id="6" name="Footer Placeholder 5">
            <a:extLst>
              <a:ext uri="{FF2B5EF4-FFF2-40B4-BE49-F238E27FC236}">
                <a16:creationId xmlns:a16="http://schemas.microsoft.com/office/drawing/2014/main" id="{5DD2FE9A-10CF-2404-48B0-26C81C80F2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01160E-B18F-7DBD-1E50-1CA0DAE320E5}"/>
              </a:ext>
            </a:extLst>
          </p:cNvPr>
          <p:cNvSpPr>
            <a:spLocks noGrp="1"/>
          </p:cNvSpPr>
          <p:nvPr>
            <p:ph type="sldNum" sz="quarter" idx="12"/>
          </p:nvPr>
        </p:nvSpPr>
        <p:spPr/>
        <p:txBody>
          <a:bodyPr/>
          <a:lstStyle/>
          <a:p>
            <a:fld id="{60D983C7-43BC-C749-9B33-480EDFFEDAFD}" type="slidenum">
              <a:rPr lang="en-US" smtClean="0"/>
              <a:t>‹#›</a:t>
            </a:fld>
            <a:endParaRPr lang="en-US"/>
          </a:p>
        </p:txBody>
      </p:sp>
    </p:spTree>
    <p:extLst>
      <p:ext uri="{BB962C8B-B14F-4D97-AF65-F5344CB8AC3E}">
        <p14:creationId xmlns:p14="http://schemas.microsoft.com/office/powerpoint/2010/main" val="214485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7920-80A1-9603-2BF7-790B803EA20F}"/>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1CC9E1-8C70-7B6D-C5C0-025FBB9403D7}"/>
              </a:ext>
            </a:extLst>
          </p:cNvPr>
          <p:cNvSpPr>
            <a:spLocks noGrp="1"/>
          </p:cNvSpPr>
          <p:nvPr>
            <p:ph type="body" idx="1"/>
          </p:nvPr>
        </p:nvSpPr>
        <p:spPr>
          <a:xfrm>
            <a:off x="3023239" y="8069582"/>
            <a:ext cx="18568033" cy="395477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B82650-946F-D840-3146-E646279AD82E}"/>
              </a:ext>
            </a:extLst>
          </p:cNvPr>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D3AC25-64AC-5103-21E2-9F8642019C85}"/>
              </a:ext>
            </a:extLst>
          </p:cNvPr>
          <p:cNvSpPr>
            <a:spLocks noGrp="1"/>
          </p:cNvSpPr>
          <p:nvPr>
            <p:ph type="body" sz="quarter" idx="3"/>
          </p:nvPr>
        </p:nvSpPr>
        <p:spPr>
          <a:xfrm>
            <a:off x="22219920" y="8069582"/>
            <a:ext cx="18659477" cy="395477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8134CC-CBD7-C429-AD97-A482C1193693}"/>
              </a:ext>
            </a:extLst>
          </p:cNvPr>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1EAC74-2FFC-ED56-7B8B-8C1D7CB328CB}"/>
              </a:ext>
            </a:extLst>
          </p:cNvPr>
          <p:cNvSpPr>
            <a:spLocks noGrp="1"/>
          </p:cNvSpPr>
          <p:nvPr>
            <p:ph type="dt" sz="half" idx="10"/>
          </p:nvPr>
        </p:nvSpPr>
        <p:spPr/>
        <p:txBody>
          <a:bodyPr/>
          <a:lstStyle/>
          <a:p>
            <a:fld id="{78A5CAC7-AA8D-8F4A-8CE7-BB726276B942}" type="datetimeFigureOut">
              <a:rPr lang="en-US" smtClean="0"/>
              <a:t>4/24/2024</a:t>
            </a:fld>
            <a:endParaRPr lang="en-US"/>
          </a:p>
        </p:txBody>
      </p:sp>
      <p:sp>
        <p:nvSpPr>
          <p:cNvPr id="8" name="Footer Placeholder 7">
            <a:extLst>
              <a:ext uri="{FF2B5EF4-FFF2-40B4-BE49-F238E27FC236}">
                <a16:creationId xmlns:a16="http://schemas.microsoft.com/office/drawing/2014/main" id="{9964DB99-A303-E381-04E5-DC431FA253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CF542A-B1F9-6EC8-01E6-952B1A0472E1}"/>
              </a:ext>
            </a:extLst>
          </p:cNvPr>
          <p:cNvSpPr>
            <a:spLocks noGrp="1"/>
          </p:cNvSpPr>
          <p:nvPr>
            <p:ph type="sldNum" sz="quarter" idx="12"/>
          </p:nvPr>
        </p:nvSpPr>
        <p:spPr/>
        <p:txBody>
          <a:bodyPr/>
          <a:lstStyle/>
          <a:p>
            <a:fld id="{60D983C7-43BC-C749-9B33-480EDFFEDAFD}" type="slidenum">
              <a:rPr lang="en-US" smtClean="0"/>
              <a:t>‹#›</a:t>
            </a:fld>
            <a:endParaRPr lang="en-US"/>
          </a:p>
        </p:txBody>
      </p:sp>
    </p:spTree>
    <p:extLst>
      <p:ext uri="{BB962C8B-B14F-4D97-AF65-F5344CB8AC3E}">
        <p14:creationId xmlns:p14="http://schemas.microsoft.com/office/powerpoint/2010/main" val="106579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464D-606B-B130-EBBB-0972C77CF8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595514-B920-0BA0-C787-AF2144EB86D7}"/>
              </a:ext>
            </a:extLst>
          </p:cNvPr>
          <p:cNvSpPr>
            <a:spLocks noGrp="1"/>
          </p:cNvSpPr>
          <p:nvPr>
            <p:ph type="dt" sz="half" idx="10"/>
          </p:nvPr>
        </p:nvSpPr>
        <p:spPr/>
        <p:txBody>
          <a:bodyPr/>
          <a:lstStyle/>
          <a:p>
            <a:fld id="{78A5CAC7-AA8D-8F4A-8CE7-BB726276B942}" type="datetimeFigureOut">
              <a:rPr lang="en-US" smtClean="0"/>
              <a:t>4/24/2024</a:t>
            </a:fld>
            <a:endParaRPr lang="en-US"/>
          </a:p>
        </p:txBody>
      </p:sp>
      <p:sp>
        <p:nvSpPr>
          <p:cNvPr id="4" name="Footer Placeholder 3">
            <a:extLst>
              <a:ext uri="{FF2B5EF4-FFF2-40B4-BE49-F238E27FC236}">
                <a16:creationId xmlns:a16="http://schemas.microsoft.com/office/drawing/2014/main" id="{4DF42034-7898-017B-C582-2881393D4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01C646-F286-8F93-60E2-9DD82D508AC0}"/>
              </a:ext>
            </a:extLst>
          </p:cNvPr>
          <p:cNvSpPr>
            <a:spLocks noGrp="1"/>
          </p:cNvSpPr>
          <p:nvPr>
            <p:ph type="sldNum" sz="quarter" idx="12"/>
          </p:nvPr>
        </p:nvSpPr>
        <p:spPr/>
        <p:txBody>
          <a:bodyPr/>
          <a:lstStyle/>
          <a:p>
            <a:fld id="{60D983C7-43BC-C749-9B33-480EDFFEDAFD}" type="slidenum">
              <a:rPr lang="en-US" smtClean="0"/>
              <a:t>‹#›</a:t>
            </a:fld>
            <a:endParaRPr lang="en-US"/>
          </a:p>
        </p:txBody>
      </p:sp>
    </p:spTree>
    <p:extLst>
      <p:ext uri="{BB962C8B-B14F-4D97-AF65-F5344CB8AC3E}">
        <p14:creationId xmlns:p14="http://schemas.microsoft.com/office/powerpoint/2010/main" val="98918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CB69B8-3182-840E-F9AE-67971689DC11}"/>
              </a:ext>
            </a:extLst>
          </p:cNvPr>
          <p:cNvSpPr>
            <a:spLocks noGrp="1"/>
          </p:cNvSpPr>
          <p:nvPr>
            <p:ph type="dt" sz="half" idx="10"/>
          </p:nvPr>
        </p:nvSpPr>
        <p:spPr/>
        <p:txBody>
          <a:bodyPr/>
          <a:lstStyle/>
          <a:p>
            <a:fld id="{78A5CAC7-AA8D-8F4A-8CE7-BB726276B942}" type="datetimeFigureOut">
              <a:rPr lang="en-US" smtClean="0"/>
              <a:t>4/24/2024</a:t>
            </a:fld>
            <a:endParaRPr lang="en-US"/>
          </a:p>
        </p:txBody>
      </p:sp>
      <p:sp>
        <p:nvSpPr>
          <p:cNvPr id="3" name="Footer Placeholder 2">
            <a:extLst>
              <a:ext uri="{FF2B5EF4-FFF2-40B4-BE49-F238E27FC236}">
                <a16:creationId xmlns:a16="http://schemas.microsoft.com/office/drawing/2014/main" id="{22535F39-C2CC-61E1-EE87-CF9D896FD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A1F163-0550-539A-6C07-DD0E57D64087}"/>
              </a:ext>
            </a:extLst>
          </p:cNvPr>
          <p:cNvSpPr>
            <a:spLocks noGrp="1"/>
          </p:cNvSpPr>
          <p:nvPr>
            <p:ph type="sldNum" sz="quarter" idx="12"/>
          </p:nvPr>
        </p:nvSpPr>
        <p:spPr/>
        <p:txBody>
          <a:bodyPr/>
          <a:lstStyle/>
          <a:p>
            <a:fld id="{60D983C7-43BC-C749-9B33-480EDFFEDAFD}" type="slidenum">
              <a:rPr lang="en-US" smtClean="0"/>
              <a:t>‹#›</a:t>
            </a:fld>
            <a:endParaRPr lang="en-US"/>
          </a:p>
        </p:txBody>
      </p:sp>
    </p:spTree>
    <p:extLst>
      <p:ext uri="{BB962C8B-B14F-4D97-AF65-F5344CB8AC3E}">
        <p14:creationId xmlns:p14="http://schemas.microsoft.com/office/powerpoint/2010/main" val="223293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FD1A-BB90-42C9-961B-230061416ABA}"/>
              </a:ext>
            </a:extLst>
          </p:cNvPr>
          <p:cNvSpPr>
            <a:spLocks noGrp="1"/>
          </p:cNvSpPr>
          <p:nvPr>
            <p:ph type="title"/>
          </p:nvPr>
        </p:nvSpPr>
        <p:spPr>
          <a:xfrm>
            <a:off x="3023239" y="2194560"/>
            <a:ext cx="14156053" cy="768096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FC747-4E85-769C-7F0E-961D213076D0}"/>
              </a:ext>
            </a:extLst>
          </p:cNvPr>
          <p:cNvSpPr>
            <a:spLocks noGrp="1"/>
          </p:cNvSpPr>
          <p:nvPr>
            <p:ph idx="1"/>
          </p:nvPr>
        </p:nvSpPr>
        <p:spPr>
          <a:xfrm>
            <a:off x="18659477" y="4739642"/>
            <a:ext cx="22219920" cy="2339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6C6A7B-8D37-4E34-6706-B8B3DD96D502}"/>
              </a:ext>
            </a:extLst>
          </p:cNvPr>
          <p:cNvSpPr>
            <a:spLocks noGrp="1"/>
          </p:cNvSpPr>
          <p:nvPr>
            <p:ph type="body" sz="half" idx="2"/>
          </p:nvPr>
        </p:nvSpPr>
        <p:spPr>
          <a:xfrm>
            <a:off x="3023239" y="9875520"/>
            <a:ext cx="14156053" cy="1829562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84C75C-B7A2-437E-4223-6A7812D2C02D}"/>
              </a:ext>
            </a:extLst>
          </p:cNvPr>
          <p:cNvSpPr>
            <a:spLocks noGrp="1"/>
          </p:cNvSpPr>
          <p:nvPr>
            <p:ph type="dt" sz="half" idx="10"/>
          </p:nvPr>
        </p:nvSpPr>
        <p:spPr/>
        <p:txBody>
          <a:bodyPr/>
          <a:lstStyle/>
          <a:p>
            <a:fld id="{78A5CAC7-AA8D-8F4A-8CE7-BB726276B942}" type="datetimeFigureOut">
              <a:rPr lang="en-US" smtClean="0"/>
              <a:t>4/24/2024</a:t>
            </a:fld>
            <a:endParaRPr lang="en-US"/>
          </a:p>
        </p:txBody>
      </p:sp>
      <p:sp>
        <p:nvSpPr>
          <p:cNvPr id="6" name="Footer Placeholder 5">
            <a:extLst>
              <a:ext uri="{FF2B5EF4-FFF2-40B4-BE49-F238E27FC236}">
                <a16:creationId xmlns:a16="http://schemas.microsoft.com/office/drawing/2014/main" id="{14A423E3-A3C7-739D-7B65-789F54C4A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6993F5-A25A-3D67-0C4F-3FC948584E29}"/>
              </a:ext>
            </a:extLst>
          </p:cNvPr>
          <p:cNvSpPr>
            <a:spLocks noGrp="1"/>
          </p:cNvSpPr>
          <p:nvPr>
            <p:ph type="sldNum" sz="quarter" idx="12"/>
          </p:nvPr>
        </p:nvSpPr>
        <p:spPr/>
        <p:txBody>
          <a:bodyPr/>
          <a:lstStyle/>
          <a:p>
            <a:fld id="{60D983C7-43BC-C749-9B33-480EDFFEDAFD}" type="slidenum">
              <a:rPr lang="en-US" smtClean="0"/>
              <a:t>‹#›</a:t>
            </a:fld>
            <a:endParaRPr lang="en-US"/>
          </a:p>
        </p:txBody>
      </p:sp>
    </p:spTree>
    <p:extLst>
      <p:ext uri="{BB962C8B-B14F-4D97-AF65-F5344CB8AC3E}">
        <p14:creationId xmlns:p14="http://schemas.microsoft.com/office/powerpoint/2010/main" val="3509483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36CD-38CF-87A2-6FEB-5FADD4417382}"/>
              </a:ext>
            </a:extLst>
          </p:cNvPr>
          <p:cNvSpPr>
            <a:spLocks noGrp="1"/>
          </p:cNvSpPr>
          <p:nvPr>
            <p:ph type="title"/>
          </p:nvPr>
        </p:nvSpPr>
        <p:spPr>
          <a:xfrm>
            <a:off x="3023239" y="2194560"/>
            <a:ext cx="14156053" cy="768096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A84629-36C5-89DF-166C-5D3033AF0E9E}"/>
              </a:ext>
            </a:extLst>
          </p:cNvPr>
          <p:cNvSpPr>
            <a:spLocks noGrp="1"/>
          </p:cNvSpPr>
          <p:nvPr>
            <p:ph type="pic" idx="1"/>
          </p:nvPr>
        </p:nvSpPr>
        <p:spPr>
          <a:xfrm>
            <a:off x="18659477" y="4739642"/>
            <a:ext cx="22219920" cy="2339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1483A5-98AB-21AD-2AAF-F739CCF58958}"/>
              </a:ext>
            </a:extLst>
          </p:cNvPr>
          <p:cNvSpPr>
            <a:spLocks noGrp="1"/>
          </p:cNvSpPr>
          <p:nvPr>
            <p:ph type="body" sz="half" idx="2"/>
          </p:nvPr>
        </p:nvSpPr>
        <p:spPr>
          <a:xfrm>
            <a:off x="3023239" y="9875520"/>
            <a:ext cx="14156053" cy="1829562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A9A6C1-2A5F-337C-5B38-A189D9F3EE7D}"/>
              </a:ext>
            </a:extLst>
          </p:cNvPr>
          <p:cNvSpPr>
            <a:spLocks noGrp="1"/>
          </p:cNvSpPr>
          <p:nvPr>
            <p:ph type="dt" sz="half" idx="10"/>
          </p:nvPr>
        </p:nvSpPr>
        <p:spPr/>
        <p:txBody>
          <a:bodyPr/>
          <a:lstStyle/>
          <a:p>
            <a:fld id="{78A5CAC7-AA8D-8F4A-8CE7-BB726276B942}" type="datetimeFigureOut">
              <a:rPr lang="en-US" smtClean="0"/>
              <a:t>4/24/2024</a:t>
            </a:fld>
            <a:endParaRPr lang="en-US"/>
          </a:p>
        </p:txBody>
      </p:sp>
      <p:sp>
        <p:nvSpPr>
          <p:cNvPr id="6" name="Footer Placeholder 5">
            <a:extLst>
              <a:ext uri="{FF2B5EF4-FFF2-40B4-BE49-F238E27FC236}">
                <a16:creationId xmlns:a16="http://schemas.microsoft.com/office/drawing/2014/main" id="{5632ACD2-C768-608D-04E5-AEBD4FCAC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477DF4-F38A-F881-20EA-1CD3D4AECEBE}"/>
              </a:ext>
            </a:extLst>
          </p:cNvPr>
          <p:cNvSpPr>
            <a:spLocks noGrp="1"/>
          </p:cNvSpPr>
          <p:nvPr>
            <p:ph type="sldNum" sz="quarter" idx="12"/>
          </p:nvPr>
        </p:nvSpPr>
        <p:spPr/>
        <p:txBody>
          <a:bodyPr/>
          <a:lstStyle/>
          <a:p>
            <a:fld id="{60D983C7-43BC-C749-9B33-480EDFFEDAFD}" type="slidenum">
              <a:rPr lang="en-US" smtClean="0"/>
              <a:t>‹#›</a:t>
            </a:fld>
            <a:endParaRPr lang="en-US"/>
          </a:p>
        </p:txBody>
      </p:sp>
    </p:spTree>
    <p:extLst>
      <p:ext uri="{BB962C8B-B14F-4D97-AF65-F5344CB8AC3E}">
        <p14:creationId xmlns:p14="http://schemas.microsoft.com/office/powerpoint/2010/main" val="310233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267613-26F3-F8DF-D33F-2A874148B8E0}"/>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07B95A-ECE9-55EF-02ED-70C19DA194B9}"/>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0BBD1-22F0-1F89-B021-B02FAE6EAFA7}"/>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1200">
                <a:solidFill>
                  <a:schemeClr val="tx1">
                    <a:tint val="82000"/>
                  </a:schemeClr>
                </a:solidFill>
              </a:defRPr>
            </a:lvl1pPr>
          </a:lstStyle>
          <a:p>
            <a:fld id="{78A5CAC7-AA8D-8F4A-8CE7-BB726276B942}" type="datetimeFigureOut">
              <a:rPr lang="en-US" smtClean="0"/>
              <a:t>4/24/2024</a:t>
            </a:fld>
            <a:endParaRPr lang="en-US"/>
          </a:p>
        </p:txBody>
      </p:sp>
      <p:sp>
        <p:nvSpPr>
          <p:cNvPr id="5" name="Footer Placeholder 4">
            <a:extLst>
              <a:ext uri="{FF2B5EF4-FFF2-40B4-BE49-F238E27FC236}">
                <a16:creationId xmlns:a16="http://schemas.microsoft.com/office/drawing/2014/main" id="{6EF117CD-9C05-4601-EDB7-2C18BF14FFE2}"/>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6828C6-4519-31A5-94F3-1318A4FAE05A}"/>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1200">
                <a:solidFill>
                  <a:schemeClr val="tx1">
                    <a:tint val="82000"/>
                  </a:schemeClr>
                </a:solidFill>
              </a:defRPr>
            </a:lvl1pPr>
          </a:lstStyle>
          <a:p>
            <a:fld id="{60D983C7-43BC-C749-9B33-480EDFFEDAFD}" type="slidenum">
              <a:rPr lang="en-US" smtClean="0"/>
              <a:t>‹#›</a:t>
            </a:fld>
            <a:endParaRPr lang="en-US"/>
          </a:p>
        </p:txBody>
      </p:sp>
    </p:spTree>
    <p:extLst>
      <p:ext uri="{BB962C8B-B14F-4D97-AF65-F5344CB8AC3E}">
        <p14:creationId xmlns:p14="http://schemas.microsoft.com/office/powerpoint/2010/main" val="2225931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odes.iccsafe.org/content/IBC2018P6/" TargetMode="External"/><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hyperlink" Target="https://vcnva.org/agenda-item/decarbonizing-"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hyperlink" Target="https://eggbydozen.adaptable.ap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2.jpe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5.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14.jpeg"/><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2CB60E-4953-BA81-AFFE-DD6176F57286}"/>
              </a:ext>
            </a:extLst>
          </p:cNvPr>
          <p:cNvSpPr/>
          <p:nvPr/>
        </p:nvSpPr>
        <p:spPr>
          <a:xfrm>
            <a:off x="14641689" y="-23057556"/>
            <a:ext cx="11950700" cy="11450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endParaRPr lang="en-US" sz="7258">
              <a:solidFill>
                <a:srgbClr val="FFFFFF"/>
              </a:solidFill>
            </a:endParaRPr>
          </a:p>
        </p:txBody>
      </p:sp>
      <p:pic>
        <p:nvPicPr>
          <p:cNvPr id="6" name="Picture 5">
            <a:extLst>
              <a:ext uri="{FF2B5EF4-FFF2-40B4-BE49-F238E27FC236}">
                <a16:creationId xmlns:a16="http://schemas.microsoft.com/office/drawing/2014/main" id="{1BDFB168-2EF6-F0B3-442F-AE2193B64D17}"/>
              </a:ext>
            </a:extLst>
          </p:cNvPr>
          <p:cNvPicPr>
            <a:picLocks noChangeAspect="1"/>
          </p:cNvPicPr>
          <p:nvPr/>
        </p:nvPicPr>
        <p:blipFill>
          <a:blip r:embed="rId2"/>
          <a:stretch>
            <a:fillRect/>
          </a:stretch>
        </p:blipFill>
        <p:spPr>
          <a:xfrm>
            <a:off x="552516" y="683636"/>
            <a:ext cx="8349537" cy="5580273"/>
          </a:xfrm>
          <a:prstGeom prst="rect">
            <a:avLst/>
          </a:prstGeom>
        </p:spPr>
      </p:pic>
      <p:sp>
        <p:nvSpPr>
          <p:cNvPr id="7" name="TextBox 6">
            <a:extLst>
              <a:ext uri="{FF2B5EF4-FFF2-40B4-BE49-F238E27FC236}">
                <a16:creationId xmlns:a16="http://schemas.microsoft.com/office/drawing/2014/main" id="{9A977229-6BDC-B2A7-6031-1D329BB30E1E}"/>
              </a:ext>
            </a:extLst>
          </p:cNvPr>
          <p:cNvSpPr txBox="1"/>
          <p:nvPr/>
        </p:nvSpPr>
        <p:spPr>
          <a:xfrm>
            <a:off x="10090742" y="1993148"/>
            <a:ext cx="31802964" cy="4278094"/>
          </a:xfrm>
          <a:prstGeom prst="rect">
            <a:avLst/>
          </a:prstGeom>
          <a:noFill/>
        </p:spPr>
        <p:txBody>
          <a:bodyPr wrap="square" lIns="91440" tIns="45720" rIns="91440" bIns="45720" rtlCol="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r>
              <a:rPr lang="en-US" sz="8000" b="1">
                <a:solidFill>
                  <a:srgbClr val="222D4B"/>
                </a:solidFill>
              </a:rPr>
              <a:t>Eggs by the Dozen</a:t>
            </a:r>
          </a:p>
          <a:p>
            <a:r>
              <a:rPr lang="en-US" sz="6600">
                <a:solidFill>
                  <a:srgbClr val="222D4B"/>
                </a:solidFill>
              </a:rPr>
              <a:t>Tommy Williams, James, Aiden Steve, Donghwa Shin, Eddie Xiao</a:t>
            </a:r>
          </a:p>
          <a:p>
            <a:r>
              <a:rPr lang="en-US" sz="6600">
                <a:solidFill>
                  <a:srgbClr val="222D4B"/>
                </a:solidFill>
              </a:rPr>
              <a:t>School of Engineering and Applied Sciences, University of Virginia</a:t>
            </a:r>
          </a:p>
          <a:p>
            <a:r>
              <a:rPr lang="en-US" sz="6000">
                <a:solidFill>
                  <a:srgbClr val="222D4B"/>
                </a:solidFill>
              </a:rPr>
              <a:t>Nicole Duffala, Mo Wed 3:30-4:45</a:t>
            </a:r>
          </a:p>
        </p:txBody>
      </p:sp>
      <p:sp>
        <p:nvSpPr>
          <p:cNvPr id="16" name="Rectangle 15">
            <a:extLst>
              <a:ext uri="{FF2B5EF4-FFF2-40B4-BE49-F238E27FC236}">
                <a16:creationId xmlns:a16="http://schemas.microsoft.com/office/drawing/2014/main" id="{CEA1DB5C-3672-F641-B776-D789631EDFC0}"/>
              </a:ext>
            </a:extLst>
          </p:cNvPr>
          <p:cNvSpPr/>
          <p:nvPr/>
        </p:nvSpPr>
        <p:spPr>
          <a:xfrm>
            <a:off x="3943" y="10257793"/>
            <a:ext cx="20266216" cy="83583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7200">
                <a:solidFill>
                  <a:srgbClr val="222D4B"/>
                </a:solidFill>
              </a:rPr>
              <a:t>Poster Must Include: </a:t>
            </a:r>
          </a:p>
          <a:p>
            <a:pPr marL="285750" indent="-285750" algn="ctr">
              <a:buFont typeface="Calibri"/>
              <a:buChar char="-"/>
            </a:pPr>
            <a:r>
              <a:rPr lang="en-US" sz="7200">
                <a:solidFill>
                  <a:srgbClr val="222D4B"/>
                </a:solidFill>
              </a:rPr>
              <a:t>Client Problem Definition/Overview and Background</a:t>
            </a:r>
          </a:p>
          <a:p>
            <a:pPr marL="285750" indent="-285750" algn="ctr">
              <a:buFont typeface="Calibri"/>
              <a:buChar char="-"/>
            </a:pPr>
            <a:r>
              <a:rPr lang="en-US" sz="7200">
                <a:solidFill>
                  <a:srgbClr val="222D4B"/>
                </a:solidFill>
              </a:rPr>
              <a:t>Success Criteria and Limitations</a:t>
            </a:r>
          </a:p>
          <a:p>
            <a:pPr marL="285750" indent="-285750" algn="ctr">
              <a:buFont typeface="Calibri"/>
              <a:buChar char="-"/>
            </a:pPr>
            <a:r>
              <a:rPr lang="en-US" sz="7200">
                <a:solidFill>
                  <a:srgbClr val="222D4B"/>
                </a:solidFill>
              </a:rPr>
              <a:t>Solution Description</a:t>
            </a:r>
          </a:p>
          <a:p>
            <a:pPr marL="285750" indent="-285750" algn="ctr">
              <a:buFont typeface="Calibri"/>
              <a:buChar char="-"/>
            </a:pPr>
            <a:r>
              <a:rPr lang="en-US" sz="7200">
                <a:solidFill>
                  <a:srgbClr val="222D4B"/>
                </a:solidFill>
              </a:rPr>
              <a:t>Test results and analysis and conclusions </a:t>
            </a:r>
          </a:p>
          <a:p>
            <a:pPr marL="285750" indent="-285750" algn="ctr">
              <a:buFont typeface="Calibri"/>
              <a:buChar char="-"/>
            </a:pPr>
            <a:r>
              <a:rPr lang="en-US" sz="7200">
                <a:solidFill>
                  <a:srgbClr val="222D4B"/>
                </a:solidFill>
              </a:rPr>
              <a:t>Recommendations and Future Work</a:t>
            </a:r>
          </a:p>
          <a:p>
            <a:pPr marL="285750" indent="-285750" algn="ctr">
              <a:buFont typeface="Calibri"/>
              <a:buChar char="-"/>
            </a:pPr>
            <a:r>
              <a:rPr lang="en-US" sz="7200">
                <a:solidFill>
                  <a:srgbClr val="222D4B"/>
                </a:solidFill>
              </a:rPr>
              <a:t>Legible References in APA</a:t>
            </a:r>
          </a:p>
          <a:p>
            <a:pPr marL="285750" indent="-285750" algn="ctr">
              <a:buFont typeface="Calibri"/>
              <a:buChar char="-"/>
            </a:pPr>
            <a:endParaRPr lang="en-US" sz="4800"/>
          </a:p>
        </p:txBody>
      </p:sp>
      <p:sp>
        <p:nvSpPr>
          <p:cNvPr id="18" name="Rectangle 17">
            <a:extLst>
              <a:ext uri="{FF2B5EF4-FFF2-40B4-BE49-F238E27FC236}">
                <a16:creationId xmlns:a16="http://schemas.microsoft.com/office/drawing/2014/main" id="{B3A06C52-916B-34BF-0D11-5075C2FCF109}"/>
              </a:ext>
            </a:extLst>
          </p:cNvPr>
          <p:cNvSpPr/>
          <p:nvPr/>
        </p:nvSpPr>
        <p:spPr>
          <a:xfrm>
            <a:off x="1641907" y="24013649"/>
            <a:ext cx="18248615" cy="26014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7200" b="1">
                <a:solidFill>
                  <a:srgbClr val="222D4B"/>
                </a:solidFill>
              </a:rPr>
              <a:t>Rules: </a:t>
            </a:r>
          </a:p>
          <a:p>
            <a:pPr algn="ctr"/>
            <a:r>
              <a:rPr lang="en-US" sz="7200">
                <a:solidFill>
                  <a:srgbClr val="222D4B"/>
                </a:solidFill>
              </a:rPr>
              <a:t>3 x 4 feet</a:t>
            </a:r>
          </a:p>
          <a:p>
            <a:pPr algn="ctr"/>
            <a:r>
              <a:rPr lang="en-US" sz="7200">
                <a:solidFill>
                  <a:srgbClr val="222D4B"/>
                </a:solidFill>
              </a:rPr>
              <a:t>Vertical or horizontal</a:t>
            </a:r>
          </a:p>
          <a:p>
            <a:pPr algn="ctr"/>
            <a:r>
              <a:rPr lang="en-US" sz="7200">
                <a:solidFill>
                  <a:srgbClr val="222D4B"/>
                </a:solidFill>
                <a:ea typeface="+mn-lt"/>
                <a:cs typeface="+mn-lt"/>
              </a:rPr>
              <a:t>No shaded backgrounds</a:t>
            </a:r>
          </a:p>
          <a:p>
            <a:pPr algn="ctr"/>
            <a:r>
              <a:rPr lang="en-US" sz="7200">
                <a:solidFill>
                  <a:srgbClr val="222D4B"/>
                </a:solidFill>
              </a:rPr>
              <a:t>Tables and Figures Labeled</a:t>
            </a:r>
          </a:p>
          <a:p>
            <a:pPr algn="ctr"/>
            <a:r>
              <a:rPr lang="en-US" sz="7200">
                <a:solidFill>
                  <a:srgbClr val="222D4B"/>
                </a:solidFill>
              </a:rPr>
              <a:t>Think about font size: see example</a:t>
            </a:r>
          </a:p>
          <a:p>
            <a:pPr algn="ctr"/>
            <a:r>
              <a:rPr lang="en-US" sz="7200">
                <a:solidFill>
                  <a:srgbClr val="222D4B"/>
                </a:solidFill>
              </a:rPr>
              <a:t>Include graphics as well as bullet points</a:t>
            </a:r>
          </a:p>
          <a:p>
            <a:pPr algn="ctr"/>
            <a:r>
              <a:rPr lang="en-US" sz="7200">
                <a:solidFill>
                  <a:srgbClr val="222D4B"/>
                </a:solidFill>
              </a:rPr>
              <a:t>You must bring physical prototype and/or computer if software solution</a:t>
            </a:r>
          </a:p>
          <a:p>
            <a:pPr algn="ctr"/>
            <a:endParaRPr lang="en-US" sz="7200">
              <a:solidFill>
                <a:srgbClr val="222D4B"/>
              </a:solidFill>
            </a:endParaRPr>
          </a:p>
        </p:txBody>
      </p:sp>
      <p:sp>
        <p:nvSpPr>
          <p:cNvPr id="2" name="Rectangle 1">
            <a:extLst>
              <a:ext uri="{FF2B5EF4-FFF2-40B4-BE49-F238E27FC236}">
                <a16:creationId xmlns:a16="http://schemas.microsoft.com/office/drawing/2014/main" id="{FDA6F8E8-332E-3EDA-7C7F-57AF7B90B686}"/>
              </a:ext>
            </a:extLst>
          </p:cNvPr>
          <p:cNvSpPr/>
          <p:nvPr/>
        </p:nvSpPr>
        <p:spPr>
          <a:xfrm>
            <a:off x="1860429" y="19252906"/>
            <a:ext cx="17842865" cy="110521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endParaRPr lang="en-US" sz="7258"/>
          </a:p>
        </p:txBody>
      </p:sp>
      <p:sp>
        <p:nvSpPr>
          <p:cNvPr id="3" name="TextBox 2">
            <a:extLst>
              <a:ext uri="{FF2B5EF4-FFF2-40B4-BE49-F238E27FC236}">
                <a16:creationId xmlns:a16="http://schemas.microsoft.com/office/drawing/2014/main" id="{FBE4EC6C-8960-F61D-A935-F5DB154489A4}"/>
              </a:ext>
            </a:extLst>
          </p:cNvPr>
          <p:cNvSpPr txBox="1"/>
          <p:nvPr/>
        </p:nvSpPr>
        <p:spPr>
          <a:xfrm>
            <a:off x="21179721" y="9381461"/>
            <a:ext cx="20905781" cy="151733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r>
              <a:rPr lang="en-US" sz="7200"/>
              <a:t>Font sizing examples:</a:t>
            </a:r>
          </a:p>
          <a:p>
            <a:br>
              <a:rPr lang="en-US" sz="7200"/>
            </a:br>
            <a:r>
              <a:rPr lang="en-US" sz="7200"/>
              <a:t>Font size will look very different when printed on a poster. Remember, that some viewers may be standing some distance away from the poster. Keep in mind general accessibility guidelines when considering fonts as well (this is Aptos 72 point):</a:t>
            </a:r>
          </a:p>
          <a:p>
            <a:endParaRPr lang="en-US" sz="7200"/>
          </a:p>
          <a:p>
            <a:r>
              <a:rPr lang="en-US" sz="6600"/>
              <a:t>66pt – </a:t>
            </a:r>
            <a:r>
              <a:rPr lang="en-US" sz="6600">
                <a:ea typeface="+mn-lt"/>
                <a:cs typeface="+mn-lt"/>
              </a:rPr>
              <a:t>Font size will look very different printed on a poster.</a:t>
            </a:r>
          </a:p>
          <a:p>
            <a:r>
              <a:rPr lang="en-US" sz="6000">
                <a:ea typeface="+mn-lt"/>
                <a:cs typeface="+mn-lt"/>
              </a:rPr>
              <a:t>60 pt – Font size will look very different printed on a poster.</a:t>
            </a:r>
            <a:endParaRPr lang="en-US" sz="6000"/>
          </a:p>
          <a:p>
            <a:r>
              <a:rPr lang="en-US" sz="5400">
                <a:ea typeface="+mn-lt"/>
                <a:cs typeface="+mn-lt"/>
              </a:rPr>
              <a:t>54 pt – Font size will look very different printed on a poster.</a:t>
            </a:r>
            <a:endParaRPr lang="en-US" sz="5400"/>
          </a:p>
          <a:p>
            <a:r>
              <a:rPr lang="en-US" sz="4800">
                <a:ea typeface="+mn-lt"/>
                <a:cs typeface="+mn-lt"/>
              </a:rPr>
              <a:t>48 pt – Font size will look very different printed on a poster.</a:t>
            </a:r>
            <a:endParaRPr lang="en-US" sz="4800"/>
          </a:p>
          <a:p>
            <a:r>
              <a:rPr lang="en-US" sz="4000">
                <a:ea typeface="+mn-lt"/>
                <a:cs typeface="+mn-lt"/>
              </a:rPr>
              <a:t>40 pt – Font size will look very different printed on a poster.</a:t>
            </a:r>
            <a:endParaRPr lang="en-US" sz="4000"/>
          </a:p>
          <a:p>
            <a:r>
              <a:rPr lang="en-US" sz="3600">
                <a:ea typeface="+mn-lt"/>
                <a:cs typeface="+mn-lt"/>
              </a:rPr>
              <a:t>36 pt – Font size will look very different printed on a poster.</a:t>
            </a:r>
            <a:endParaRPr lang="en-US" sz="3600"/>
          </a:p>
          <a:p>
            <a:r>
              <a:rPr lang="en-US" sz="2800">
                <a:ea typeface="+mn-lt"/>
                <a:cs typeface="+mn-lt"/>
              </a:rPr>
              <a:t>28 pt – Font size will look very different printed on a poster.</a:t>
            </a:r>
            <a:endParaRPr lang="en-US" sz="2800"/>
          </a:p>
          <a:p>
            <a:r>
              <a:rPr lang="en-US" sz="1200"/>
              <a:t>12 pt – Font size will look very different printed on a poster  (We use this when reading something up close, but on a poster this is way too small for anything except maybe including foot note references)</a:t>
            </a:r>
            <a:endParaRPr lang="en-US" sz="3600"/>
          </a:p>
          <a:p>
            <a:endParaRPr lang="en-US" sz="6000"/>
          </a:p>
        </p:txBody>
      </p:sp>
    </p:spTree>
    <p:extLst>
      <p:ext uri="{BB962C8B-B14F-4D97-AF65-F5344CB8AC3E}">
        <p14:creationId xmlns:p14="http://schemas.microsoft.com/office/powerpoint/2010/main" val="2184028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D406-5A77-FB2F-05C7-0D39530C714D}"/>
              </a:ext>
            </a:extLst>
          </p:cNvPr>
          <p:cNvSpPr>
            <a:spLocks noGrp="1"/>
          </p:cNvSpPr>
          <p:nvPr>
            <p:ph type="title"/>
          </p:nvPr>
        </p:nvSpPr>
        <p:spPr/>
        <p:txBody>
          <a:bodyPr/>
          <a:lstStyle/>
          <a:p>
            <a:r>
              <a:rPr lang="en-US"/>
              <a:t>Success criteria</a:t>
            </a:r>
          </a:p>
        </p:txBody>
      </p:sp>
      <p:sp>
        <p:nvSpPr>
          <p:cNvPr id="3" name="Content Placeholder 2">
            <a:extLst>
              <a:ext uri="{FF2B5EF4-FFF2-40B4-BE49-F238E27FC236}">
                <a16:creationId xmlns:a16="http://schemas.microsoft.com/office/drawing/2014/main" id="{E7B05C6E-EFE2-C4F0-B85D-6D0FF554CD3D}"/>
              </a:ext>
            </a:extLst>
          </p:cNvPr>
          <p:cNvSpPr>
            <a:spLocks noGrp="1"/>
          </p:cNvSpPr>
          <p:nvPr>
            <p:ph idx="1"/>
          </p:nvPr>
        </p:nvSpPr>
        <p:spPr/>
        <p:txBody>
          <a:bodyPr vert="horz" lIns="91440" tIns="45720" rIns="91440" bIns="45720" rtlCol="0" anchor="t">
            <a:normAutofit/>
          </a:bodyPr>
          <a:lstStyle/>
          <a:p>
            <a:r>
              <a:rPr lang="en-US" sz="4000">
                <a:ea typeface="+mn-lt"/>
                <a:cs typeface="+mn-lt"/>
              </a:rPr>
              <a:t>The success of the solution will be determined by its ability to reduce parasite-related health risks and mortality rates among Susan's sheep, lower overall testing costs, provide timely and reliable results, and enhance operational efficiency. By addressing these objectives and constraints, the proposed solution aims to empower Susan Skalak and </a:t>
            </a:r>
            <a:r>
              <a:rPr lang="en-US" sz="4000" err="1">
                <a:ea typeface="+mn-lt"/>
                <a:cs typeface="+mn-lt"/>
              </a:rPr>
              <a:t>Ringadal</a:t>
            </a:r>
            <a:r>
              <a:rPr lang="en-US" sz="4000">
                <a:ea typeface="+mn-lt"/>
                <a:cs typeface="+mn-lt"/>
              </a:rPr>
              <a:t> Farm with a comprehensive and sustainable approach to parasite monitoring, ensuring the welfare and productivity of her livestock while optimizing resource utilization. </a:t>
            </a:r>
            <a:endParaRPr lang="en-US" sz="4000">
              <a:latin typeface="Verdana"/>
              <a:ea typeface="Verdana"/>
            </a:endParaRPr>
          </a:p>
        </p:txBody>
      </p:sp>
    </p:spTree>
    <p:extLst>
      <p:ext uri="{BB962C8B-B14F-4D97-AF65-F5344CB8AC3E}">
        <p14:creationId xmlns:p14="http://schemas.microsoft.com/office/powerpoint/2010/main" val="745849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97824-C113-1AF8-131F-8C76FCE1CE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D6960A-D4AC-A126-EFA0-770DCAAADFFC}"/>
              </a:ext>
            </a:extLst>
          </p:cNvPr>
          <p:cNvSpPr>
            <a:spLocks noGrp="1"/>
          </p:cNvSpPr>
          <p:nvPr>
            <p:ph idx="1"/>
          </p:nvPr>
        </p:nvSpPr>
        <p:spPr/>
        <p:txBody>
          <a:bodyPr>
            <a:normAutofit/>
          </a:bodyPr>
          <a:lstStyle/>
          <a:p>
            <a:r>
              <a:rPr lang="en-US" sz="3600">
                <a:solidFill>
                  <a:schemeClr val="dk1"/>
                </a:solidFill>
                <a:ea typeface="+mn-lt"/>
                <a:cs typeface="+mn-lt"/>
              </a:rPr>
              <a:t>The client, Susan </a:t>
            </a:r>
            <a:r>
              <a:rPr lang="en-US" sz="3600" err="1">
                <a:solidFill>
                  <a:schemeClr val="dk1"/>
                </a:solidFill>
                <a:ea typeface="+mn-lt"/>
                <a:cs typeface="+mn-lt"/>
              </a:rPr>
              <a:t>Skalak</a:t>
            </a:r>
            <a:r>
              <a:rPr lang="en-US" sz="3600">
                <a:solidFill>
                  <a:schemeClr val="dk1"/>
                </a:solidFill>
                <a:ea typeface="+mn-lt"/>
                <a:cs typeface="+mn-lt"/>
              </a:rPr>
              <a:t>, a fiber farmer at </a:t>
            </a:r>
            <a:r>
              <a:rPr lang="en-US" sz="3600" err="1">
                <a:solidFill>
                  <a:schemeClr val="dk1"/>
                </a:solidFill>
                <a:ea typeface="+mn-lt"/>
                <a:cs typeface="+mn-lt"/>
              </a:rPr>
              <a:t>Ringadal</a:t>
            </a:r>
            <a:r>
              <a:rPr lang="en-US" sz="3600">
                <a:solidFill>
                  <a:schemeClr val="dk1"/>
                </a:solidFill>
                <a:ea typeface="+mn-lt"/>
                <a:cs typeface="+mn-lt"/>
              </a:rPr>
              <a:t> farm, faces a significant challenge in managing parasites, particularly barber pole worms, which pose a threat to the health of her sheep and goats, causing severe anemia and even death. To monitor and control these parasites, Susan currently relies on the Modified McMaster Test, an accurate but costly and time-consuming method performed by veterinarians. Seeking a more efficient solution, Susan seeks to develop an app that can analyze photos of McMaster slides with fecal solutions, accurately counting parasite eggs while distinguishing them from air bubbles. This app must be compatible with an iPhone 6, work offline, and provide faster and more cost-effective results than the current method, without compromising accuracy. By addressing these needs, Susan aims to streamline parasite management on her farm and improve the health and productivity of her </a:t>
            </a:r>
            <a:r>
              <a:rPr lang="en-US" sz="3600" err="1">
                <a:solidFill>
                  <a:schemeClr val="dk1"/>
                </a:solidFill>
                <a:ea typeface="+mn-lt"/>
                <a:cs typeface="+mn-lt"/>
              </a:rPr>
              <a:t>livestock.The</a:t>
            </a:r>
            <a:r>
              <a:rPr lang="en-US" sz="3600">
                <a:solidFill>
                  <a:schemeClr val="dk1"/>
                </a:solidFill>
                <a:ea typeface="+mn-lt"/>
                <a:cs typeface="+mn-lt"/>
              </a:rPr>
              <a:t> client, Susan </a:t>
            </a:r>
            <a:r>
              <a:rPr lang="en-US" sz="3600" err="1">
                <a:solidFill>
                  <a:schemeClr val="dk1"/>
                </a:solidFill>
                <a:ea typeface="+mn-lt"/>
                <a:cs typeface="+mn-lt"/>
              </a:rPr>
              <a:t>Skalak</a:t>
            </a:r>
            <a:r>
              <a:rPr lang="en-US" sz="3600">
                <a:solidFill>
                  <a:schemeClr val="dk1"/>
                </a:solidFill>
                <a:ea typeface="+mn-lt"/>
                <a:cs typeface="+mn-lt"/>
              </a:rPr>
              <a:t>, a fiber farmer at </a:t>
            </a:r>
            <a:r>
              <a:rPr lang="en-US" sz="3600" err="1">
                <a:solidFill>
                  <a:schemeClr val="dk1"/>
                </a:solidFill>
                <a:ea typeface="+mn-lt"/>
                <a:cs typeface="+mn-lt"/>
              </a:rPr>
              <a:t>Ringadal</a:t>
            </a:r>
            <a:r>
              <a:rPr lang="en-US" sz="3600">
                <a:solidFill>
                  <a:schemeClr val="dk1"/>
                </a:solidFill>
                <a:ea typeface="+mn-lt"/>
                <a:cs typeface="+mn-lt"/>
              </a:rPr>
              <a:t> farm, faces a significant challenge in managing parasites, particularly barber pole worms, which pose a threat to the health of her sheep and goats, causing severe anemia and even death. To monitor and control these parasites, Susan currently relies on the Modified McMaster Test, an accurate but costly and time-consuming method performed by veterinarians. Seeking a more efficient solution, Susan seeks to develop an app that can analyze photos of McMaster slides with fecal solutions, accurately counting parasite eggs while distinguishing them from air bubbles. This app must be compatible with an iPhone 6, work offline, and provide faster and more cost-effective results than the current method, without compromising accuracy. By addressing these needs, Susan aims to streamline parasite management on her farm and improve the health and productivity of her livestock</a:t>
            </a:r>
          </a:p>
          <a:p>
            <a:endParaRPr lang="en-US" sz="3600">
              <a:solidFill>
                <a:schemeClr val="dk1"/>
              </a:solidFill>
              <a:ea typeface="+mn-lt"/>
              <a:cs typeface="+mn-lt"/>
            </a:endParaRPr>
          </a:p>
          <a:p>
            <a:endParaRPr lang="en-US" sz="3600">
              <a:solidFill>
                <a:schemeClr val="dk1"/>
              </a:solidFill>
              <a:ea typeface="+mn-lt"/>
              <a:cs typeface="+mn-lt"/>
            </a:endParaRPr>
          </a:p>
          <a:p>
            <a:pPr marL="0" indent="0">
              <a:buNone/>
            </a:pPr>
            <a:r>
              <a:rPr lang="en-US" sz="3600">
                <a:solidFill>
                  <a:srgbClr val="333333"/>
                </a:solidFill>
                <a:ea typeface="+mn-lt"/>
                <a:cs typeface="+mn-lt"/>
              </a:rPr>
              <a:t>Our solution is a low-fidelity prototype featuring a feature-based algorithm written in C++ and leveraging the OpenCV library to detect and quantify barber worm eggs in microscopic fecal samples of goats. The algorithm preprocesses images by converting them to grayscale, applying Gaussian blur to reduce noise, and utilizing Canny edge detection to highlight potential egg boundaries. Contour detection is then employed to identify candidate blobs resembling barber worm eggs. These contours are analyzed based on geometric properties and color filtering to distinguish them from irrelevant shapes. Selected contours undergo further analysis, including ellipse fitting to confirm egg identification. Each identified egg is counted and multiplied by 100 to estimate parasite egg load per gram, with annotated output images for verification. Post-development, securing a free domain for hosting our web application ensures long-term accessibility for our client without financial burden.</a:t>
            </a:r>
            <a:endParaRPr lang="en-US" sz="3600" i="1">
              <a:solidFill>
                <a:srgbClr val="333333"/>
              </a:solidFill>
              <a:latin typeface="Garamond" panose="02020404030301010803" pitchFamily="18" charset="0"/>
              <a:ea typeface="Calibri" panose="020F0502020204030204"/>
              <a:cs typeface="Times New Roman"/>
            </a:endParaRPr>
          </a:p>
          <a:p>
            <a:endParaRPr lang="en-US" sz="3600">
              <a:solidFill>
                <a:schemeClr val="dk1"/>
              </a:solidFill>
              <a:ea typeface="+mn-lt"/>
              <a:cs typeface="+mn-lt"/>
            </a:endParaRPr>
          </a:p>
          <a:p>
            <a:endParaRPr lang="en-US" sz="3600">
              <a:solidFill>
                <a:schemeClr val="dk1"/>
              </a:solidFill>
              <a:ea typeface="+mn-lt"/>
              <a:cs typeface="+mn-lt"/>
            </a:endParaRPr>
          </a:p>
          <a:p>
            <a:endParaRPr lang="en-US" sz="3600">
              <a:solidFill>
                <a:schemeClr val="dk1"/>
              </a:solidFill>
              <a:ea typeface="+mn-lt"/>
              <a:cs typeface="+mn-lt"/>
            </a:endParaRPr>
          </a:p>
          <a:p>
            <a:r>
              <a:rPr lang="en-US" sz="3600">
                <a:solidFill>
                  <a:srgbClr val="333333"/>
                </a:solidFill>
                <a:ea typeface="+mn-lt"/>
                <a:cs typeface="+mn-lt"/>
              </a:rPr>
              <a:t>A feature-based algorithm written in C++</a:t>
            </a:r>
          </a:p>
          <a:p>
            <a:r>
              <a:rPr lang="en-US" sz="3600">
                <a:solidFill>
                  <a:srgbClr val="333333"/>
                </a:solidFill>
                <a:ea typeface="+mn-lt"/>
                <a:cs typeface="+mn-lt"/>
              </a:rPr>
              <a:t>Leverages the OpenCV library to detect and quantify barber worm eggs</a:t>
            </a:r>
            <a:endParaRPr lang="en-US" sz="3600">
              <a:solidFill>
                <a:schemeClr val="dk1"/>
              </a:solidFill>
              <a:ea typeface="+mn-lt"/>
              <a:cs typeface="+mn-lt"/>
            </a:endParaRPr>
          </a:p>
          <a:p>
            <a:r>
              <a:rPr lang="en-US" sz="3600">
                <a:solidFill>
                  <a:srgbClr val="333333"/>
                </a:solidFill>
                <a:ea typeface="+mn-lt"/>
                <a:cs typeface="+mn-lt"/>
              </a:rPr>
              <a:t>,free domain for hosting our web application ensures long-term accessibility for our client without financial burden.</a:t>
            </a:r>
            <a:endParaRPr lang="en-US" sz="3600" i="1">
              <a:solidFill>
                <a:srgbClr val="333333"/>
              </a:solidFill>
              <a:latin typeface="Garamond" panose="02020404030301010803" pitchFamily="18" charset="0"/>
              <a:ea typeface="Calibri" panose="020F0502020204030204"/>
              <a:cs typeface="Times New Roman"/>
            </a:endParaRPr>
          </a:p>
          <a:p>
            <a:endParaRPr lang="en-US" sz="3600">
              <a:solidFill>
                <a:schemeClr val="dk1"/>
              </a:solidFill>
              <a:ea typeface="+mn-lt"/>
              <a:cs typeface="+mn-lt"/>
            </a:endParaRPr>
          </a:p>
          <a:p>
            <a:endParaRPr lang="en-US" sz="3600">
              <a:solidFill>
                <a:schemeClr val="dk1"/>
              </a:solidFill>
              <a:ea typeface="+mn-lt"/>
              <a:cs typeface="+mn-lt"/>
            </a:endParaRPr>
          </a:p>
          <a:p>
            <a:pPr marL="0" indent="0">
              <a:buNone/>
            </a:pPr>
            <a:r>
              <a:rPr lang="en-US" sz="3600">
                <a:solidFill>
                  <a:srgbClr val="333333"/>
                </a:solidFill>
                <a:ea typeface="+mn-lt"/>
                <a:cs typeface="+mn-lt"/>
              </a:rPr>
              <a:t>The algorithm preprocesses images by converting them to grayscale, applying Gaussian blur to reduce noise, and utilizing Canny edge detection to highlight potential egg boundaries. Contour detection is then employed to identify candidate blobs resembling barber worm eggs. These contours are analyzed based on geometric properties and color filtering to distinguish them from irrelevant shapes. Selected contours undergo further analysis, including ellipse fitting to confirm egg identification. Each identified egg is counted and multiplied by 100 to estimate parasite egg load per gram, with annotated output images for verification</a:t>
            </a:r>
            <a:endParaRPr lang="en-US" sz="3600">
              <a:solidFill>
                <a:schemeClr val="dk1"/>
              </a:solidFill>
              <a:ea typeface="+mn-lt"/>
              <a:cs typeface="+mn-lt"/>
            </a:endParaRPr>
          </a:p>
          <a:p>
            <a:endParaRPr lang="en-US" sz="3600"/>
          </a:p>
        </p:txBody>
      </p:sp>
    </p:spTree>
    <p:extLst>
      <p:ext uri="{BB962C8B-B14F-4D97-AF65-F5344CB8AC3E}">
        <p14:creationId xmlns:p14="http://schemas.microsoft.com/office/powerpoint/2010/main" val="677810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E96E9F-9412-D390-9B71-BD6218E7B8D5}"/>
              </a:ext>
            </a:extLst>
          </p:cNvPr>
          <p:cNvGrpSpPr/>
          <p:nvPr/>
        </p:nvGrpSpPr>
        <p:grpSpPr>
          <a:xfrm>
            <a:off x="64797" y="97995"/>
            <a:ext cx="43761606" cy="32722409"/>
            <a:chOff x="223086" y="0"/>
            <a:chExt cx="43761606" cy="32722409"/>
          </a:xfrm>
        </p:grpSpPr>
        <p:sp>
          <p:nvSpPr>
            <p:cNvPr id="3" name="Rectangle 2">
              <a:extLst>
                <a:ext uri="{FF2B5EF4-FFF2-40B4-BE49-F238E27FC236}">
                  <a16:creationId xmlns:a16="http://schemas.microsoft.com/office/drawing/2014/main" id="{F21A4084-B1F9-A6F7-E931-00A63055B477}"/>
                </a:ext>
              </a:extLst>
            </p:cNvPr>
            <p:cNvSpPr/>
            <p:nvPr/>
          </p:nvSpPr>
          <p:spPr>
            <a:xfrm rot="16200000">
              <a:off x="22041603" y="10872809"/>
              <a:ext cx="457691" cy="43241507"/>
            </a:xfrm>
            <a:prstGeom prst="rect">
              <a:avLst/>
            </a:prstGeom>
            <a:solidFill>
              <a:schemeClr val="accent5">
                <a:lumMod val="60000"/>
                <a:lumOff val="4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 name="TextBox 5">
              <a:extLst>
                <a:ext uri="{FF2B5EF4-FFF2-40B4-BE49-F238E27FC236}">
                  <a16:creationId xmlns:a16="http://schemas.microsoft.com/office/drawing/2014/main" id="{2ACA4F43-1315-A310-53D1-BBDF4A594045}"/>
                </a:ext>
              </a:extLst>
            </p:cNvPr>
            <p:cNvSpPr txBox="1"/>
            <p:nvPr/>
          </p:nvSpPr>
          <p:spPr>
            <a:xfrm>
              <a:off x="11444748" y="471948"/>
              <a:ext cx="22093084" cy="2431435"/>
            </a:xfrm>
            <a:prstGeom prst="rect">
              <a:avLst/>
            </a:prstGeom>
            <a:ln w="57150"/>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5400" b="1">
                  <a:latin typeface="Garamond" panose="02020404030301010803" pitchFamily="18" charset="0"/>
                </a:rPr>
                <a:t>Eggs By The Dozen</a:t>
              </a:r>
            </a:p>
            <a:p>
              <a:pPr algn="ctr"/>
              <a:r>
                <a:rPr lang="en-US" sz="5400">
                  <a:latin typeface="Garamond" panose="02020404030301010803" pitchFamily="18" charset="0"/>
                </a:rPr>
                <a:t>A Solution to UVA’s Lack of Stair Accessibility for Bike and Scooter Riders</a:t>
              </a:r>
              <a:endParaRPr lang="en-US" sz="5400">
                <a:latin typeface="Garamond" panose="02020404030301010803" pitchFamily="18" charset="0"/>
                <a:cs typeface="Calibri"/>
              </a:endParaRPr>
            </a:p>
            <a:p>
              <a:pPr algn="ctr"/>
              <a:r>
                <a:rPr lang="en-US" sz="4400">
                  <a:latin typeface="Garamond" panose="02020404030301010803" pitchFamily="18" charset="0"/>
                </a:rPr>
                <a:t>Aiden Ha, Donghwa Shin, Eddie Xiao, James Baker, Tommy Williams</a:t>
              </a:r>
              <a:endParaRPr lang="en-US" sz="4400">
                <a:latin typeface="Garamond" panose="02020404030301010803" pitchFamily="18" charset="0"/>
                <a:cs typeface="Calibri"/>
              </a:endParaRPr>
            </a:p>
          </p:txBody>
        </p:sp>
        <p:sp>
          <p:nvSpPr>
            <p:cNvPr id="6" name="TextBox 2">
              <a:extLst>
                <a:ext uri="{FF2B5EF4-FFF2-40B4-BE49-F238E27FC236}">
                  <a16:creationId xmlns:a16="http://schemas.microsoft.com/office/drawing/2014/main" id="{456C20CA-ADEF-491C-5A77-05A9B945CE4B}"/>
                </a:ext>
              </a:extLst>
            </p:cNvPr>
            <p:cNvSpPr txBox="1"/>
            <p:nvPr/>
          </p:nvSpPr>
          <p:spPr>
            <a:xfrm>
              <a:off x="933723" y="3201366"/>
              <a:ext cx="20745177" cy="15727382"/>
            </a:xfrm>
            <a:prstGeom prst="rect">
              <a:avLst/>
            </a:prstGeom>
            <a:ln w="57150"/>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4800" b="1" u="sng">
                  <a:solidFill>
                    <a:schemeClr val="accent1"/>
                  </a:solidFill>
                  <a:latin typeface="Garamond"/>
                  <a:cs typeface="Times New Roman"/>
                </a:rPr>
                <a:t>Accessibility Problem: </a:t>
              </a:r>
              <a:br>
                <a:rPr lang="en-US" sz="4000">
                  <a:latin typeface="Garamond" panose="02020404030301010803" pitchFamily="18" charset="0"/>
                </a:rPr>
              </a:br>
              <a:r>
                <a:rPr lang="en-US" sz="3200">
                  <a:ea typeface="+mn-lt"/>
                  <a:cs typeface="+mn-lt"/>
                </a:rPr>
                <a:t>The client, Susan Skalak, a fiber farmer at </a:t>
              </a:r>
              <a:r>
                <a:rPr lang="en-US" sz="3200" err="1">
                  <a:ea typeface="+mn-lt"/>
                  <a:cs typeface="+mn-lt"/>
                </a:rPr>
                <a:t>Ringadal</a:t>
              </a:r>
              <a:r>
                <a:rPr lang="en-US" sz="3200">
                  <a:ea typeface="+mn-lt"/>
                  <a:cs typeface="+mn-lt"/>
                </a:rPr>
                <a:t> farm, faces a significant challenge in managing parasites, particularly barber pole worms, which pose a threat to the health of her sheep and goats, causing severe anemia and even death. To monitor and control these parasites, Susan currently relies on the Modified McMaster Test, an accurate but costly and time-consuming method performed by veterinarians. Seeking a more efficient solution, Susan seeks to develop an app that can analyze photos of McMaster slides with fecal solutions, accurately counting parasite eggs while distinguishing them from air bubbles. This app must be compatible with an iPhone 6</a:t>
              </a:r>
              <a:r>
                <a:rPr lang="en-US" sz="3200">
                  <a:solidFill>
                    <a:srgbClr val="000000"/>
                  </a:solidFill>
                  <a:ea typeface="+mn-lt"/>
                  <a:cs typeface="+mn-lt"/>
                </a:rPr>
                <a:t>, work offline, and provide faster and more cost-effective results than the current method, without compromising accuracy. By addressing these needs, Susan aims to streamline parasite management on her farm and improve the health and productivity of her </a:t>
              </a:r>
              <a:r>
                <a:rPr lang="en-US" sz="3200" err="1">
                  <a:solidFill>
                    <a:srgbClr val="000000"/>
                  </a:solidFill>
                  <a:ea typeface="+mn-lt"/>
                  <a:cs typeface="+mn-lt"/>
                </a:rPr>
                <a:t>livestock.The</a:t>
              </a:r>
              <a:r>
                <a:rPr lang="en-US" sz="3200">
                  <a:solidFill>
                    <a:srgbClr val="000000"/>
                  </a:solidFill>
                  <a:ea typeface="+mn-lt"/>
                  <a:cs typeface="+mn-lt"/>
                </a:rPr>
                <a:t> client, Susan Skalak, </a:t>
              </a:r>
              <a:r>
                <a:rPr lang="en-US" sz="3200">
                  <a:ea typeface="+mn-lt"/>
                  <a:cs typeface="+mn-lt"/>
                </a:rPr>
                <a:t>a fiber farmer at </a:t>
              </a:r>
              <a:r>
                <a:rPr lang="en-US" sz="3200" err="1">
                  <a:ea typeface="+mn-lt"/>
                  <a:cs typeface="+mn-lt"/>
                </a:rPr>
                <a:t>Ringadal</a:t>
              </a:r>
              <a:r>
                <a:rPr lang="en-US" sz="3200">
                  <a:ea typeface="+mn-lt"/>
                  <a:cs typeface="+mn-lt"/>
                </a:rPr>
                <a:t> farm, faces a significant challenge in managing parasites, particularly barber pole worms, which pose a threat to the health of her sheep and goats, causing severe anemia and even death. To monitor and control these parasites, Susan currently relies on the Modified McMaster Test, an accurate but costly and time-consuming method performed by veterinarians. Seeking </a:t>
              </a:r>
              <a:r>
                <a:rPr lang="en-US" sz="3200">
                  <a:solidFill>
                    <a:srgbClr val="000000"/>
                  </a:solidFill>
                  <a:ea typeface="+mn-lt"/>
                  <a:cs typeface="+mn-lt"/>
                </a:rPr>
                <a:t>a more efficient solution, Susan seeks to develop an app that can analyze photos of McMaster slides with fecal </a:t>
              </a:r>
              <a:r>
                <a:rPr lang="en-US" sz="3200">
                  <a:ea typeface="+mn-lt"/>
                  <a:cs typeface="+mn-lt"/>
                </a:rPr>
                <a:t>solutions, accurately counting parasite eggs while distinguishing them from air bubbles. This app must be compatible with an iPhone 6, work offline, and provide faster and more cost-effective results than the current method, without compromising accuracy. By addressing these needs, Susan aims to streamline parasite </a:t>
              </a:r>
              <a:r>
                <a:rPr lang="en-US" sz="3200">
                  <a:solidFill>
                    <a:srgbClr val="000000"/>
                  </a:solidFill>
                  <a:ea typeface="+mn-lt"/>
                  <a:cs typeface="+mn-lt"/>
                </a:rPr>
                <a:t>management on her farm and improve the health and productivity of her livestock</a:t>
              </a:r>
              <a:r>
                <a:rPr lang="en-US" sz="3200">
                  <a:ea typeface="+mn-lt"/>
                  <a:cs typeface="+mn-lt"/>
                </a:rPr>
                <a:t>.</a:t>
              </a:r>
              <a:br>
                <a:rPr lang="en-US" sz="3200">
                  <a:solidFill>
                    <a:srgbClr val="000000"/>
                  </a:solidFill>
                  <a:ea typeface="+mn-lt"/>
                  <a:cs typeface="+mn-lt"/>
                </a:rPr>
              </a:br>
              <a:endParaRPr lang="en-US" sz="3200">
                <a:solidFill>
                  <a:srgbClr val="000000"/>
                </a:solidFill>
                <a:ea typeface="+mn-lt"/>
                <a:cs typeface="+mn-lt"/>
              </a:endParaRPr>
            </a:p>
            <a:p>
              <a:pPr marL="285750" indent="-285750">
                <a:buFont typeface="Arial,Sans-Serif"/>
                <a:buChar char="•"/>
              </a:pPr>
              <a:endParaRPr lang="en-US" sz="3200">
                <a:ea typeface="+mn-lt"/>
                <a:cs typeface="+mn-lt"/>
              </a:endParaRPr>
            </a:p>
            <a:p>
              <a:endParaRPr lang="en-US" sz="4000">
                <a:latin typeface="Garamond" panose="02020404030301010803" pitchFamily="18" charset="0"/>
              </a:endParaRPr>
            </a:p>
            <a:p>
              <a:pPr marL="685800" indent="-685800">
                <a:buFont typeface="Arial" panose="020B0604020202020204" pitchFamily="34" charset="0"/>
                <a:buChar char="•"/>
              </a:pPr>
              <a:endParaRPr lang="en-US" sz="4000">
                <a:latin typeface="Garamond" panose="02020404030301010803" pitchFamily="18" charset="0"/>
                <a:cs typeface="Times New Roman"/>
              </a:endParaRPr>
            </a:p>
            <a:p>
              <a:pPr marL="685800" indent="-685800">
                <a:buFont typeface="Arial" panose="020B0604020202020204" pitchFamily="34" charset="0"/>
                <a:buChar char="•"/>
              </a:pPr>
              <a:endParaRPr lang="en-US" sz="4000">
                <a:latin typeface="Garamond" panose="02020404030301010803" pitchFamily="18" charset="0"/>
                <a:ea typeface="Calibri"/>
                <a:cs typeface="Times New Roman"/>
              </a:endParaRPr>
            </a:p>
            <a:p>
              <a:pPr marL="685800" indent="-685800">
                <a:buFont typeface="Arial" panose="020B0604020202020204" pitchFamily="34" charset="0"/>
                <a:buChar char="•"/>
              </a:pPr>
              <a:endParaRPr lang="en-US" sz="4000">
                <a:latin typeface="Garamond" panose="02020404030301010803" pitchFamily="18" charset="0"/>
                <a:ea typeface="Calibri"/>
                <a:cs typeface="Times New Roman"/>
              </a:endParaRPr>
            </a:p>
            <a:p>
              <a:pPr marL="685800" indent="-685800">
                <a:buFont typeface="Arial" panose="020B0604020202020204" pitchFamily="34" charset="0"/>
                <a:buChar char="•"/>
              </a:pPr>
              <a:endParaRPr lang="en-US" sz="4000">
                <a:latin typeface="Garamond" panose="02020404030301010803" pitchFamily="18" charset="0"/>
                <a:ea typeface="Calibri"/>
                <a:cs typeface="Times New Roman"/>
              </a:endParaRPr>
            </a:p>
            <a:p>
              <a:pPr marL="685800" indent="-685800">
                <a:buFont typeface="Arial" panose="020B0604020202020204" pitchFamily="34" charset="0"/>
                <a:buChar char="•"/>
              </a:pPr>
              <a:endParaRPr lang="en-US" sz="4000">
                <a:latin typeface="Garamond" panose="02020404030301010803" pitchFamily="18" charset="0"/>
                <a:ea typeface="Calibri"/>
                <a:cs typeface="Times New Roman"/>
              </a:endParaRPr>
            </a:p>
            <a:p>
              <a:pPr marL="685800" indent="-685800">
                <a:buFont typeface="Arial" panose="020B0604020202020204" pitchFamily="34" charset="0"/>
                <a:buChar char="•"/>
              </a:pPr>
              <a:endParaRPr lang="en-US" sz="4000">
                <a:latin typeface="Garamond" panose="02020404030301010803" pitchFamily="18" charset="0"/>
                <a:ea typeface="Calibri"/>
                <a:cs typeface="Times New Roman"/>
              </a:endParaRPr>
            </a:p>
            <a:p>
              <a:pPr marL="685800" indent="-685800">
                <a:buFont typeface="Arial" panose="020B0604020202020204" pitchFamily="34" charset="0"/>
                <a:buChar char="•"/>
              </a:pPr>
              <a:endParaRPr lang="en-US" sz="4000">
                <a:latin typeface="Garamond" panose="02020404030301010803" pitchFamily="18" charset="0"/>
                <a:ea typeface="Calibri"/>
                <a:cs typeface="Times New Roman"/>
              </a:endParaRPr>
            </a:p>
            <a:p>
              <a:pPr marL="685800" indent="-685800">
                <a:buFont typeface="Arial" panose="020B0604020202020204" pitchFamily="34" charset="0"/>
                <a:buChar char="•"/>
              </a:pPr>
              <a:endParaRPr lang="en-US" sz="4000">
                <a:latin typeface="Garamond" panose="02020404030301010803" pitchFamily="18" charset="0"/>
                <a:ea typeface="Calibri"/>
                <a:cs typeface="Times New Roman"/>
              </a:endParaRPr>
            </a:p>
          </p:txBody>
        </p:sp>
        <p:sp>
          <p:nvSpPr>
            <p:cNvPr id="7" name="TextBox 17">
              <a:extLst>
                <a:ext uri="{FF2B5EF4-FFF2-40B4-BE49-F238E27FC236}">
                  <a16:creationId xmlns:a16="http://schemas.microsoft.com/office/drawing/2014/main" id="{531E586A-E802-82BB-CE54-6B5D80D8F628}"/>
                </a:ext>
              </a:extLst>
            </p:cNvPr>
            <p:cNvSpPr txBox="1"/>
            <p:nvPr/>
          </p:nvSpPr>
          <p:spPr>
            <a:xfrm>
              <a:off x="36374562" y="22576768"/>
              <a:ext cx="7323100" cy="9573768"/>
            </a:xfrm>
            <a:prstGeom prst="rect">
              <a:avLst/>
            </a:prstGeom>
            <a:ln w="57150"/>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rtl="0" fontAlgn="base">
                <a:spcBef>
                  <a:spcPts val="0"/>
                </a:spcBef>
                <a:spcAft>
                  <a:spcPts val="1000"/>
                </a:spcAft>
              </a:pPr>
              <a:r>
                <a:rPr lang="en-US" sz="3200" b="1" i="0" u="sng" strike="noStrike">
                  <a:effectLst/>
                  <a:latin typeface="Garamond" panose="02020404030301010803" pitchFamily="18" charset="0"/>
                  <a:cs typeface="Times New Roman"/>
                </a:rPr>
                <a:t>References</a:t>
              </a:r>
              <a:r>
                <a:rPr lang="en-US" sz="2400" b="1" i="0" u="sng" strike="noStrike">
                  <a:effectLst/>
                  <a:latin typeface="Garamond" panose="02020404030301010803" pitchFamily="18" charset="0"/>
                  <a:cs typeface="Times New Roman"/>
                </a:rPr>
                <a:t>:</a:t>
              </a:r>
            </a:p>
            <a:p>
              <a:pPr marL="457200" indent="-457200" rtl="0" fontAlgn="base">
                <a:spcBef>
                  <a:spcPts val="0"/>
                </a:spcBef>
                <a:spcAft>
                  <a:spcPts val="1000"/>
                </a:spcAft>
                <a:buFont typeface="Arial" panose="020B0604020202020204" pitchFamily="34" charset="0"/>
                <a:buChar char="•"/>
              </a:pPr>
              <a:r>
                <a:rPr lang="en-US" sz="2400" b="0" i="0" u="none" strike="noStrike" err="1">
                  <a:effectLst/>
                  <a:latin typeface="Garamond" panose="02020404030301010803" pitchFamily="18" charset="0"/>
                  <a:cs typeface="Times New Roman"/>
                </a:rPr>
                <a:t>Blazewick</a:t>
              </a:r>
              <a:r>
                <a:rPr lang="en-US" sz="2400" b="0" i="0" u="none" strike="noStrike">
                  <a:effectLst/>
                  <a:latin typeface="Garamond" panose="02020404030301010803" pitchFamily="18" charset="0"/>
                  <a:cs typeface="Times New Roman"/>
                </a:rPr>
                <a:t>, D. H., </a:t>
              </a:r>
              <a:r>
                <a:rPr lang="en-US" sz="2400" b="0" i="0" u="none" strike="noStrike" err="1">
                  <a:effectLst/>
                  <a:latin typeface="Garamond" panose="02020404030301010803" pitchFamily="18" charset="0"/>
                  <a:cs typeface="Times New Roman"/>
                </a:rPr>
                <a:t>Chounthirath</a:t>
              </a:r>
              <a:r>
                <a:rPr lang="en-US" sz="2400" b="0" i="0" u="none" strike="noStrike">
                  <a:effectLst/>
                  <a:latin typeface="Garamond" panose="02020404030301010803" pitchFamily="18" charset="0"/>
                  <a:cs typeface="Times New Roman"/>
                </a:rPr>
                <a:t>, T., Hodges, N. L., 	Collins, C. 	L., 	&amp; Smith, G. A. (2018). Stair-related 	injuries treated in 	United 	States emergency 	departments. </a:t>
              </a:r>
              <a:r>
                <a:rPr lang="en-US" sz="2400" b="0" i="1" u="none" strike="noStrike">
                  <a:effectLst/>
                  <a:latin typeface="Garamond" panose="02020404030301010803" pitchFamily="18" charset="0"/>
                  <a:cs typeface="Times New Roman"/>
                </a:rPr>
                <a:t>The American Journal 	of 	Emergency 	Medicine</a:t>
              </a:r>
              <a:r>
                <a:rPr lang="en-US" sz="2400" b="0" i="0" u="none" strike="noStrike">
                  <a:effectLst/>
                  <a:latin typeface="Garamond" panose="02020404030301010803" pitchFamily="18" charset="0"/>
                  <a:cs typeface="Times New Roman"/>
                </a:rPr>
                <a:t>, </a:t>
              </a:r>
              <a:r>
                <a:rPr lang="en-US" sz="2400" b="0" i="1" u="none" strike="noStrike">
                  <a:effectLst/>
                  <a:latin typeface="Garamond" panose="02020404030301010803" pitchFamily="18" charset="0"/>
                  <a:cs typeface="Times New Roman"/>
                </a:rPr>
                <a:t>36</a:t>
              </a:r>
              <a:r>
                <a:rPr lang="en-US" sz="2400" b="0" i="0" u="none" strike="noStrike">
                  <a:effectLst/>
                  <a:latin typeface="Garamond" panose="02020404030301010803" pitchFamily="18" charset="0"/>
                  <a:cs typeface="Times New Roman"/>
                </a:rPr>
                <a:t>(4), 608–614. </a:t>
              </a:r>
              <a:r>
                <a:rPr lang="en-US" sz="2400" b="0" i="0" u="sng" strike="noStrike">
                  <a:solidFill>
                    <a:schemeClr val="accent1"/>
                  </a:solidFill>
                  <a:effectLst/>
                  <a:latin typeface="Garamond" panose="02020404030301010803" pitchFamily="18" charset="0"/>
                  <a:cs typeface="Times New Roman"/>
                </a:rPr>
                <a:t>https://doi.org/10.1</a:t>
              </a:r>
              <a:br>
                <a:rPr lang="en-US" sz="2400" b="0" i="0" u="sng" strike="noStrike">
                  <a:effectLst/>
                  <a:latin typeface="Garamond" panose="02020404030301010803" pitchFamily="18" charset="0"/>
                </a:rPr>
              </a:br>
              <a:r>
                <a:rPr lang="en-US" sz="2400" b="0" i="0" strike="noStrike">
                  <a:solidFill>
                    <a:schemeClr val="accent1"/>
                  </a:solidFill>
                  <a:effectLst/>
                  <a:latin typeface="Garamond" panose="02020404030301010803" pitchFamily="18" charset="0"/>
                  <a:cs typeface="Times New Roman"/>
                </a:rPr>
                <a:t>	</a:t>
              </a:r>
              <a:r>
                <a:rPr lang="en-US" sz="2400" b="0" i="0" u="sng" strike="noStrike">
                  <a:solidFill>
                    <a:schemeClr val="accent1"/>
                  </a:solidFill>
                  <a:effectLst/>
                  <a:latin typeface="Garamond" panose="02020404030301010803" pitchFamily="18" charset="0"/>
                  <a:cs typeface="Times New Roman"/>
                </a:rPr>
                <a:t>016/j.ajem.2017.09.034</a:t>
              </a:r>
              <a:r>
                <a:rPr lang="en-US" sz="2400" b="0" i="0" u="none" strike="noStrike">
                  <a:solidFill>
                    <a:schemeClr val="accent1"/>
                  </a:solidFill>
                  <a:effectLst/>
                  <a:latin typeface="Garamond" panose="02020404030301010803" pitchFamily="18" charset="0"/>
                  <a:cs typeface="Times New Roman"/>
                </a:rPr>
                <a:t> </a:t>
              </a:r>
            </a:p>
            <a:p>
              <a:pPr marL="457200" indent="-457200" rtl="0" fontAlgn="base">
                <a:spcBef>
                  <a:spcPts val="0"/>
                </a:spcBef>
                <a:spcAft>
                  <a:spcPts val="1000"/>
                </a:spcAft>
                <a:buFont typeface="Arial" panose="020B0604020202020204" pitchFamily="34" charset="0"/>
                <a:buChar char="•"/>
              </a:pPr>
              <a:r>
                <a:rPr lang="en-US" sz="2400" b="0" i="0" u="none" strike="noStrike">
                  <a:effectLst/>
                  <a:latin typeface="Garamond" panose="02020404030301010803" pitchFamily="18" charset="0"/>
                  <a:cs typeface="Times New Roman"/>
                </a:rPr>
                <a:t>Chu, S. (2023). </a:t>
              </a:r>
              <a:r>
                <a:rPr lang="en-US" sz="2400" b="0" i="1" u="none" strike="noStrike">
                  <a:effectLst/>
                  <a:latin typeface="Garamond" panose="02020404030301010803" pitchFamily="18" charset="0"/>
                  <a:cs typeface="Times New Roman"/>
                </a:rPr>
                <a:t>Decarbonizing Virginia’s Industrial 	Pollution 	with Low-Carbon Concrete</a:t>
              </a:r>
              <a:r>
                <a:rPr lang="en-US" sz="2400" b="0" i="0" u="none" strike="noStrike">
                  <a:effectLst/>
                  <a:latin typeface="Garamond" panose="02020404030301010803" pitchFamily="18" charset="0"/>
                  <a:cs typeface="Times New Roman"/>
                </a:rPr>
                <a:t>. Virginia 	Conservation Network. 	</a:t>
              </a:r>
              <a:r>
                <a:rPr lang="en-US" sz="2400" b="0" i="0" u="sng" strike="noStrike">
                  <a:solidFill>
                    <a:schemeClr val="accent1"/>
                  </a:solidFill>
                  <a:effectLst/>
                  <a:latin typeface="Garamond" panose="02020404030301010803" pitchFamily="18" charset="0"/>
                  <a:cs typeface="Times New Roman"/>
                  <a:hlinkClick r:id="rId2"/>
                </a:rPr>
                <a:t>https://vcnva.org/agenda-item/decarbonizing-</a:t>
              </a:r>
              <a:r>
                <a:rPr lang="en-US" sz="2400" b="0" i="0" strike="noStrike">
                  <a:solidFill>
                    <a:schemeClr val="accent1"/>
                  </a:solidFill>
                  <a:effectLst/>
                  <a:latin typeface="Garamond" panose="02020404030301010803" pitchFamily="18" charset="0"/>
                  <a:cs typeface="Times New Roman"/>
                </a:rPr>
                <a:t>	</a:t>
              </a:r>
              <a:r>
                <a:rPr lang="en-US" sz="2400" b="0" i="0" u="sng" strike="noStrike" err="1">
                  <a:solidFill>
                    <a:schemeClr val="accent1"/>
                  </a:solidFill>
                  <a:effectLst/>
                  <a:latin typeface="Garamond" panose="02020404030301010803" pitchFamily="18" charset="0"/>
                  <a:cs typeface="Times New Roman"/>
                </a:rPr>
                <a:t>virginias</a:t>
              </a:r>
              <a:r>
                <a:rPr lang="en-US" sz="2400" b="0" i="0" u="sng" strike="noStrike">
                  <a:solidFill>
                    <a:schemeClr val="accent1"/>
                  </a:solidFill>
                  <a:effectLst/>
                  <a:latin typeface="Garamond" panose="02020404030301010803" pitchFamily="18" charset="0"/>
                  <a:cs typeface="Times New Roman"/>
                </a:rPr>
                <a:t>-industrial-pollution-with-low-carbon-</a:t>
              </a:r>
              <a:r>
                <a:rPr lang="en-US" sz="2400" b="0" i="0" strike="noStrike">
                  <a:solidFill>
                    <a:schemeClr val="accent1"/>
                  </a:solidFill>
                  <a:effectLst/>
                  <a:latin typeface="Garamond" panose="02020404030301010803" pitchFamily="18" charset="0"/>
                  <a:cs typeface="Times New Roman"/>
                </a:rPr>
                <a:t>	</a:t>
              </a:r>
              <a:r>
                <a:rPr lang="en-US" sz="2400" b="0" i="0" u="sng" strike="noStrike">
                  <a:solidFill>
                    <a:schemeClr val="accent1"/>
                  </a:solidFill>
                  <a:effectLst/>
                  <a:latin typeface="Garamond" panose="02020404030301010803" pitchFamily="18" charset="0"/>
                  <a:cs typeface="Times New Roman"/>
                </a:rPr>
                <a:t>concrete/</a:t>
              </a:r>
              <a:r>
                <a:rPr lang="en-US" sz="2400" b="0" i="0" u="none" strike="noStrike">
                  <a:solidFill>
                    <a:schemeClr val="accent1"/>
                  </a:solidFill>
                  <a:effectLst/>
                  <a:latin typeface="Garamond" panose="02020404030301010803" pitchFamily="18" charset="0"/>
                  <a:cs typeface="Times New Roman"/>
                </a:rPr>
                <a:t> </a:t>
              </a:r>
            </a:p>
            <a:p>
              <a:pPr marL="457200" indent="-457200">
                <a:buFont typeface="Arial" panose="020B0604020202020204" pitchFamily="34" charset="0"/>
                <a:buChar char="•"/>
              </a:pPr>
              <a:r>
                <a:rPr lang="en-US" sz="2400" b="0" i="0" u="none" strike="noStrike">
                  <a:effectLst/>
                  <a:latin typeface="Garamond" panose="02020404030301010803" pitchFamily="18" charset="0"/>
                  <a:cs typeface="Times New Roman"/>
                </a:rPr>
                <a:t>Manager, R. (2022, November 1). How Much Does an 	Electric 	Bike Weigh? Ride1UP. 	</a:t>
              </a:r>
              <a:r>
                <a:rPr lang="en-US" sz="2400" b="0" i="0" u="sng" strike="noStrike">
                  <a:solidFill>
                    <a:schemeClr val="accent1"/>
                  </a:solidFill>
                  <a:effectLst/>
                  <a:latin typeface="Garamond" panose="02020404030301010803" pitchFamily="18" charset="0"/>
                  <a:cs typeface="Times New Roman"/>
                </a:rPr>
                <a:t>https://ride1up.com/how-much-does-an-</a:t>
              </a:r>
              <a:r>
                <a:rPr lang="en-US" sz="2400" b="0" i="0" strike="noStrike">
                  <a:solidFill>
                    <a:schemeClr val="accent1"/>
                  </a:solidFill>
                  <a:effectLst/>
                  <a:latin typeface="Garamond" panose="02020404030301010803" pitchFamily="18" charset="0"/>
                  <a:cs typeface="Times New Roman"/>
                </a:rPr>
                <a:t>	</a:t>
              </a:r>
              <a:r>
                <a:rPr lang="en-US" sz="2400" b="0" i="0" u="sng" strike="noStrike">
                  <a:solidFill>
                    <a:schemeClr val="accent1"/>
                  </a:solidFill>
                  <a:effectLst/>
                  <a:latin typeface="Garamond" panose="02020404030301010803" pitchFamily="18" charset="0"/>
                  <a:cs typeface="Times New Roman"/>
                </a:rPr>
                <a:t>electric-</a:t>
              </a:r>
              <a:r>
                <a:rPr lang="en-US"/>
                <a:t>	</a:t>
              </a:r>
              <a:r>
                <a:rPr lang="en-US" sz="2400" b="0" i="0" u="sng" strike="noStrike">
                  <a:solidFill>
                    <a:schemeClr val="accent1"/>
                  </a:solidFill>
                  <a:effectLst/>
                  <a:latin typeface="Garamond" panose="02020404030301010803" pitchFamily="18" charset="0"/>
                  <a:cs typeface="Times New Roman"/>
                </a:rPr>
                <a:t>bike-weigh/</a:t>
              </a:r>
              <a:r>
                <a:rPr lang="en-US" sz="2400" b="0" i="0" u="none" strike="noStrike">
                  <a:solidFill>
                    <a:schemeClr val="accent1"/>
                  </a:solidFill>
                  <a:effectLst/>
                  <a:latin typeface="Garamond" panose="02020404030301010803" pitchFamily="18" charset="0"/>
                  <a:cs typeface="Times New Roman"/>
                </a:rPr>
                <a:t>  </a:t>
              </a:r>
            </a:p>
            <a:p>
              <a:endParaRPr lang="en-US" sz="2400" b="0" i="0" u="none" strike="noStrike">
                <a:solidFill>
                  <a:schemeClr val="accent1"/>
                </a:solidFill>
                <a:effectLst/>
                <a:latin typeface="Garamond" panose="02020404030301010803" pitchFamily="18" charset="0"/>
                <a:cs typeface="Times New Roman"/>
              </a:endParaRPr>
            </a:p>
            <a:p>
              <a:pPr marL="342900" indent="-342900">
                <a:buFont typeface="Arial" panose="020B0604020202020204" pitchFamily="34" charset="0"/>
                <a:buChar char="•"/>
              </a:pPr>
              <a:r>
                <a:rPr lang="en-US" sz="2400">
                  <a:effectLst/>
                  <a:latin typeface="Garamond" panose="02020404030301010803" pitchFamily="18" charset="0"/>
                </a:rPr>
                <a:t>International Code Council. (Nov. 2021) “2018 				INTERNATIONAL BUILDING CODE (IBC) | 		ICC DIGITAL CODES.” </a:t>
              </a:r>
              <a:r>
                <a:rPr lang="en-US" sz="2400" i="1">
                  <a:effectLst/>
                  <a:latin typeface="Garamond" panose="02020404030301010803" pitchFamily="18" charset="0"/>
                </a:rPr>
                <a:t>Codes.iccsafe.org</a:t>
              </a:r>
              <a:r>
                <a:rPr lang="en-US" sz="2400">
                  <a:effectLst/>
                  <a:latin typeface="Garamond" panose="02020404030301010803" pitchFamily="18" charset="0"/>
                </a:rPr>
                <a:t>, </a:t>
              </a:r>
              <a:r>
                <a:rPr lang="en-US" sz="2400">
                  <a:solidFill>
                    <a:schemeClr val="bg1"/>
                  </a:solidFill>
                  <a:effectLst/>
                  <a:latin typeface="Garamond" panose="02020404030301010803" pitchFamily="18" charset="0"/>
                  <a:hlinkClick r:id="rId3">
                    <a:extLst>
                      <a:ext uri="{A12FA001-AC4F-418D-AE19-62706E023703}">
                        <ahyp:hlinkClr xmlns:ahyp="http://schemas.microsoft.com/office/drawing/2018/hyperlinkcolor" val="tx"/>
                      </a:ext>
                    </a:extLst>
                  </a:hlinkClick>
                </a:rPr>
                <a:t>					</a:t>
              </a:r>
              <a:r>
                <a:rPr lang="en-US" sz="2400" u="sng">
                  <a:solidFill>
                    <a:srgbClr val="0563C1"/>
                  </a:solidFill>
                  <a:effectLst/>
                  <a:latin typeface="Garamond" panose="02020404030301010803" pitchFamily="18" charset="0"/>
                  <a:hlinkClick r:id="rId3">
                    <a:extLst>
                      <a:ext uri="{A12FA001-AC4F-418D-AE19-62706E023703}">
                        <ahyp:hlinkClr xmlns:ahyp="http://schemas.microsoft.com/office/drawing/2018/hyperlinkcolor" val="tx"/>
                      </a:ext>
                    </a:extLst>
                  </a:hlinkClick>
                </a:rPr>
                <a:t>https://codes.iccsafe.org/content/IBC2018P6/</a:t>
              </a:r>
              <a:endParaRPr lang="en-US" sz="2400" u="sng">
                <a:solidFill>
                  <a:schemeClr val="accent1"/>
                </a:solidFill>
                <a:effectLst/>
                <a:latin typeface="Garamond" panose="02020404030301010803" pitchFamily="18" charset="0"/>
              </a:endParaRPr>
            </a:p>
            <a:p>
              <a:r>
                <a:rPr lang="en-US" sz="2400">
                  <a:solidFill>
                    <a:schemeClr val="accent1"/>
                  </a:solidFill>
                  <a:effectLst/>
                  <a:latin typeface="Garamond" panose="02020404030301010803" pitchFamily="18" charset="0"/>
                </a:rPr>
                <a:t>		</a:t>
              </a:r>
              <a:r>
                <a:rPr lang="en-US" sz="2400" u="sng">
                  <a:solidFill>
                    <a:schemeClr val="accent1"/>
                  </a:solidFill>
                  <a:effectLst/>
                  <a:latin typeface="Garamond" panose="02020404030301010803" pitchFamily="18" charset="0"/>
                </a:rPr>
                <a:t>chapter-10-means-of-egress#IBC2018P6_Ch10</a:t>
              </a:r>
            </a:p>
            <a:p>
              <a:r>
                <a:rPr lang="en-US" sz="2400">
                  <a:solidFill>
                    <a:schemeClr val="accent1"/>
                  </a:solidFill>
                  <a:effectLst/>
                  <a:latin typeface="Garamond" panose="02020404030301010803" pitchFamily="18" charset="0"/>
                </a:rPr>
                <a:t>		</a:t>
              </a:r>
              <a:r>
                <a:rPr lang="en-US" sz="2400" u="sng">
                  <a:solidFill>
                    <a:schemeClr val="accent1"/>
                  </a:solidFill>
                  <a:effectLst/>
                  <a:latin typeface="Garamond" panose="02020404030301010803" pitchFamily="18" charset="0"/>
                </a:rPr>
                <a:t>_Sec1011.</a:t>
              </a:r>
            </a:p>
          </p:txBody>
        </p:sp>
        <p:sp>
          <p:nvSpPr>
            <p:cNvPr id="8" name="TextBox 1">
              <a:extLst>
                <a:ext uri="{FF2B5EF4-FFF2-40B4-BE49-F238E27FC236}">
                  <a16:creationId xmlns:a16="http://schemas.microsoft.com/office/drawing/2014/main" id="{486C78F3-6C65-700B-ACA9-B67507C1326E}"/>
                </a:ext>
              </a:extLst>
            </p:cNvPr>
            <p:cNvSpPr txBox="1"/>
            <p:nvPr/>
          </p:nvSpPr>
          <p:spPr>
            <a:xfrm>
              <a:off x="963220" y="14745349"/>
              <a:ext cx="14060212" cy="7651325"/>
            </a:xfrm>
            <a:prstGeom prst="rect">
              <a:avLst/>
            </a:prstGeom>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4400" b="1" u="sng">
                  <a:solidFill>
                    <a:schemeClr val="accent1"/>
                  </a:solidFill>
                  <a:latin typeface="Garamond"/>
                  <a:ea typeface="Calibri"/>
                  <a:cs typeface="Calibri"/>
                </a:rPr>
                <a:t>Success Criteria:</a:t>
              </a:r>
            </a:p>
            <a:p>
              <a:pPr>
                <a:buFont typeface="Arial,Sans-Serif" panose="020B0604020202020204" pitchFamily="34" charset="0"/>
                <a:buChar char="•"/>
              </a:pPr>
              <a:r>
                <a:rPr lang="en-US" sz="2400">
                  <a:solidFill>
                    <a:schemeClr val="tx1"/>
                  </a:solidFill>
                  <a:latin typeface="Arial"/>
                  <a:ea typeface="Calibri"/>
                  <a:cs typeface="Arial"/>
                </a:rPr>
                <a:t>Reduce parasite-related health risks and mortality rates among Susan's sheep</a:t>
              </a:r>
            </a:p>
            <a:p>
              <a:pPr marL="228600" indent="-285750">
                <a:lnSpc>
                  <a:spcPct val="90000"/>
                </a:lnSpc>
                <a:spcBef>
                  <a:spcPts val="1000"/>
                </a:spcBef>
                <a:buFont typeface="Arial" panose="020B0604020202020204" pitchFamily="34" charset="0"/>
                <a:buChar char="•"/>
              </a:pPr>
              <a:r>
                <a:rPr lang="en-US" sz="2400">
                  <a:solidFill>
                    <a:schemeClr val="tx1"/>
                  </a:solidFill>
                  <a:latin typeface="Arial"/>
                  <a:ea typeface="Calibri"/>
                  <a:cs typeface="Arial"/>
                </a:rPr>
                <a:t>Lower overall testing </a:t>
              </a:r>
              <a:r>
                <a:rPr lang="en-US" sz="2400">
                  <a:solidFill>
                    <a:schemeClr val="tx1"/>
                  </a:solidFill>
                  <a:latin typeface="Arial"/>
                  <a:ea typeface="+mn-lt"/>
                  <a:cs typeface="Arial"/>
                </a:rPr>
                <a:t>costs</a:t>
              </a:r>
              <a:endParaRPr lang="en-US" sz="2400">
                <a:solidFill>
                  <a:schemeClr val="tx1"/>
                </a:solidFill>
                <a:latin typeface="Arial"/>
                <a:ea typeface="Calibri"/>
                <a:cs typeface="Arial"/>
              </a:endParaRPr>
            </a:p>
            <a:p>
              <a:pPr marL="228600" indent="-285750">
                <a:lnSpc>
                  <a:spcPct val="90000"/>
                </a:lnSpc>
                <a:spcBef>
                  <a:spcPts val="1000"/>
                </a:spcBef>
                <a:buFont typeface="Arial" panose="020B0604020202020204" pitchFamily="34" charset="0"/>
                <a:buChar char="•"/>
              </a:pPr>
              <a:r>
                <a:rPr lang="en-US" sz="2400">
                  <a:solidFill>
                    <a:schemeClr val="tx1"/>
                  </a:solidFill>
                  <a:latin typeface="Arial"/>
                  <a:ea typeface="+mn-lt"/>
                  <a:cs typeface="Arial"/>
                </a:rPr>
                <a:t>Provide timely and reliable results</a:t>
              </a:r>
            </a:p>
            <a:p>
              <a:pPr marL="228600" indent="-285750">
                <a:lnSpc>
                  <a:spcPct val="90000"/>
                </a:lnSpc>
                <a:spcBef>
                  <a:spcPts val="1000"/>
                </a:spcBef>
                <a:buFont typeface="Arial" panose="020B0604020202020204" pitchFamily="34" charset="0"/>
                <a:buChar char="•"/>
              </a:pPr>
              <a:r>
                <a:rPr lang="en-US" sz="2400">
                  <a:solidFill>
                    <a:schemeClr val="tx1"/>
                  </a:solidFill>
                  <a:latin typeface="Arial"/>
                  <a:ea typeface="+mn-lt"/>
                  <a:cs typeface="Arial"/>
                </a:rPr>
                <a:t>Enhance operational efficiency</a:t>
              </a:r>
            </a:p>
            <a:p>
              <a:pPr marL="228600" indent="-285750">
                <a:lnSpc>
                  <a:spcPct val="90000"/>
                </a:lnSpc>
                <a:spcBef>
                  <a:spcPts val="1000"/>
                </a:spcBef>
                <a:buFont typeface="Arial" panose="020B0604020202020204" pitchFamily="34" charset="0"/>
                <a:buChar char="•"/>
              </a:pPr>
              <a:r>
                <a:rPr lang="en-US" sz="2400">
                  <a:solidFill>
                    <a:schemeClr val="tx1"/>
                  </a:solidFill>
                  <a:latin typeface="Arial"/>
                  <a:ea typeface="+mn-lt"/>
                  <a:cs typeface="Arial"/>
                </a:rPr>
                <a:t>Empower Susan </a:t>
              </a:r>
              <a:r>
                <a:rPr lang="en-US" sz="2400" err="1">
                  <a:solidFill>
                    <a:schemeClr val="tx1"/>
                  </a:solidFill>
                  <a:latin typeface="Arial"/>
                  <a:ea typeface="+mn-lt"/>
                  <a:cs typeface="Arial"/>
                </a:rPr>
                <a:t>Skalak</a:t>
              </a:r>
              <a:r>
                <a:rPr lang="en-US" sz="2400">
                  <a:solidFill>
                    <a:schemeClr val="tx1"/>
                  </a:solidFill>
                  <a:latin typeface="Arial"/>
                  <a:ea typeface="+mn-lt"/>
                  <a:cs typeface="Arial"/>
                </a:rPr>
                <a:t> and </a:t>
              </a:r>
              <a:r>
                <a:rPr lang="en-US" sz="2400" err="1">
                  <a:solidFill>
                    <a:schemeClr val="tx1"/>
                  </a:solidFill>
                  <a:latin typeface="Arial"/>
                  <a:ea typeface="+mn-lt"/>
                  <a:cs typeface="Arial"/>
                </a:rPr>
                <a:t>Ringadal</a:t>
              </a:r>
              <a:r>
                <a:rPr lang="en-US" sz="2400">
                  <a:solidFill>
                    <a:schemeClr val="tx1"/>
                  </a:solidFill>
                  <a:latin typeface="Arial"/>
                  <a:ea typeface="+mn-lt"/>
                  <a:cs typeface="Arial"/>
                </a:rPr>
                <a:t> Farm with a comprehensive and </a:t>
              </a:r>
              <a:r>
                <a:rPr lang="en-US" sz="2400">
                  <a:solidFill>
                    <a:schemeClr val="tx1"/>
                  </a:solidFill>
                  <a:latin typeface="Arial"/>
                  <a:ea typeface="Calibri"/>
                  <a:cs typeface="Arial"/>
                </a:rPr>
                <a:t>sustainable approach </a:t>
              </a:r>
              <a:r>
                <a:rPr lang="en-US" sz="2400">
                  <a:solidFill>
                    <a:schemeClr val="tx1"/>
                  </a:solidFill>
                  <a:latin typeface="Arial"/>
                  <a:ea typeface="+mn-lt"/>
                  <a:cs typeface="Arial"/>
                </a:rPr>
                <a:t>to </a:t>
              </a:r>
              <a:r>
                <a:rPr lang="en-US" sz="2400">
                  <a:solidFill>
                    <a:schemeClr val="tx1"/>
                  </a:solidFill>
                  <a:latin typeface="Arial"/>
                  <a:ea typeface="Calibri"/>
                  <a:cs typeface="Arial"/>
                </a:rPr>
                <a:t>parasite monitoring</a:t>
              </a:r>
            </a:p>
            <a:p>
              <a:pPr marL="228600" indent="-285750">
                <a:lnSpc>
                  <a:spcPct val="90000"/>
                </a:lnSpc>
                <a:spcBef>
                  <a:spcPts val="1000"/>
                </a:spcBef>
                <a:buFont typeface="Arial" panose="020B0604020202020204" pitchFamily="34" charset="0"/>
                <a:buChar char="•"/>
              </a:pPr>
              <a:r>
                <a:rPr lang="en-US" sz="2400">
                  <a:solidFill>
                    <a:schemeClr val="tx1"/>
                  </a:solidFill>
                  <a:latin typeface="Arial"/>
                  <a:ea typeface="Calibri"/>
                  <a:cs typeface="Arial"/>
                </a:rPr>
                <a:t>Ensure the welfare and productivity of her livestock</a:t>
              </a:r>
            </a:p>
            <a:p>
              <a:pPr marL="228600" indent="-285750">
                <a:lnSpc>
                  <a:spcPct val="90000"/>
                </a:lnSpc>
                <a:spcBef>
                  <a:spcPts val="1000"/>
                </a:spcBef>
                <a:buFont typeface="Arial" panose="020B0604020202020204" pitchFamily="34" charset="0"/>
                <a:buChar char="•"/>
              </a:pPr>
              <a:r>
                <a:rPr lang="en-US" sz="2400">
                  <a:solidFill>
                    <a:schemeClr val="tx1"/>
                  </a:solidFill>
                  <a:latin typeface="Arial"/>
                  <a:ea typeface="Calibri"/>
                  <a:cs typeface="Arial"/>
                </a:rPr>
                <a:t>Optimize resource utilization</a:t>
              </a:r>
              <a:endParaRPr lang="en-US" sz="2400">
                <a:solidFill>
                  <a:schemeClr val="tx1"/>
                </a:solidFill>
              </a:endParaRPr>
            </a:p>
            <a:p>
              <a:pPr marL="342900" indent="-342900">
                <a:buFont typeface="Arial" panose="020B0604020202020204" pitchFamily="34" charset="0"/>
                <a:buChar char="•"/>
              </a:pPr>
              <a:endParaRPr lang="en-US"/>
            </a:p>
            <a:p>
              <a:endParaRPr lang="en-US" sz="4000">
                <a:solidFill>
                  <a:schemeClr val="accent1"/>
                </a:solidFill>
                <a:latin typeface="Garamond" panose="02020404030301010803" pitchFamily="18" charset="0"/>
                <a:ea typeface="Calibri"/>
                <a:cs typeface="Calibri"/>
              </a:endParaRPr>
            </a:p>
            <a:p>
              <a:r>
                <a:rPr lang="en-US" sz="4400" b="1" u="sng">
                  <a:solidFill>
                    <a:schemeClr val="accent1"/>
                  </a:solidFill>
                  <a:latin typeface="Garamond"/>
                  <a:ea typeface="Calibri"/>
                  <a:cs typeface="Calibri"/>
                </a:rPr>
                <a:t>Design Constrains:</a:t>
              </a:r>
            </a:p>
            <a:p>
              <a:pPr marL="342900" indent="-342900">
                <a:buFont typeface="Arial" panose="020B0604020202020204" pitchFamily="34" charset="0"/>
                <a:buChar char="•"/>
              </a:pPr>
              <a:r>
                <a:rPr lang="en-US" sz="4000">
                  <a:latin typeface="Garamond"/>
                  <a:ea typeface="Calibri"/>
                  <a:cs typeface="Calibri"/>
                </a:rPr>
                <a:t>Fits inside a </a:t>
              </a:r>
              <a:r>
                <a:rPr lang="en-US" sz="4000" i="1">
                  <a:latin typeface="Garamond"/>
                  <a:ea typeface="+mn-lt"/>
                  <a:cs typeface="+mn-lt"/>
                </a:rPr>
                <a:t>46 x 31.1 x 17.8 cm </a:t>
              </a:r>
              <a:r>
                <a:rPr lang="en-US" sz="4000">
                  <a:latin typeface="Garamond"/>
                  <a:ea typeface="+mn-lt"/>
                  <a:cs typeface="+mn-lt"/>
                </a:rPr>
                <a:t>box </a:t>
              </a:r>
            </a:p>
            <a:p>
              <a:pPr marL="342900" indent="-342900">
                <a:buFont typeface="Arial" panose="020B0604020202020204" pitchFamily="34" charset="0"/>
                <a:buChar char="•"/>
              </a:pPr>
              <a:r>
                <a:rPr lang="en-US" sz="4000">
                  <a:latin typeface="Garamond"/>
                  <a:ea typeface="+mn-lt"/>
                  <a:cs typeface="+mn-lt"/>
                </a:rPr>
                <a:t>Constructed from materials more sustainable than concrete </a:t>
              </a:r>
              <a:endParaRPr lang="en-US" sz="4000">
                <a:latin typeface="Garamond" panose="02020404030301010803" pitchFamily="18" charset="0"/>
                <a:ea typeface="+mn-lt"/>
                <a:cs typeface="+mn-lt"/>
              </a:endParaRPr>
            </a:p>
            <a:p>
              <a:pPr marL="342900" indent="-342900">
                <a:buFont typeface="Arial" panose="020B0604020202020204" pitchFamily="34" charset="0"/>
                <a:buChar char="•"/>
              </a:pPr>
              <a:r>
                <a:rPr lang="en-US" sz="4000">
                  <a:latin typeface="Garamond"/>
                  <a:ea typeface="+mn-lt"/>
                  <a:cs typeface="+mn-lt"/>
                </a:rPr>
                <a:t>Attaches to staircase without foundation or concrete anchors </a:t>
              </a:r>
              <a:endParaRPr lang="en-US" sz="4000">
                <a:latin typeface="Garamond" panose="02020404030301010803" pitchFamily="18" charset="0"/>
                <a:ea typeface="+mn-lt"/>
                <a:cs typeface="+mn-lt"/>
              </a:endParaRPr>
            </a:p>
          </p:txBody>
        </p:sp>
        <p:pic>
          <p:nvPicPr>
            <p:cNvPr id="9" name="Picture 8" descr="A person standing on the sidewalk&#10;&#10;Description automatically generated">
              <a:extLst>
                <a:ext uri="{FF2B5EF4-FFF2-40B4-BE49-F238E27FC236}">
                  <a16:creationId xmlns:a16="http://schemas.microsoft.com/office/drawing/2014/main" id="{0F42380D-9930-40EE-6B85-243DB6DDCC48}"/>
                </a:ext>
              </a:extLst>
            </p:cNvPr>
            <p:cNvPicPr>
              <a:picLocks noChangeAspect="1"/>
            </p:cNvPicPr>
            <p:nvPr/>
          </p:nvPicPr>
          <p:blipFill>
            <a:blip r:embed="rId4"/>
            <a:stretch>
              <a:fillRect/>
            </a:stretch>
          </p:blipFill>
          <p:spPr>
            <a:xfrm>
              <a:off x="35918144" y="3553446"/>
              <a:ext cx="6706361" cy="9212922"/>
            </a:xfrm>
            <a:prstGeom prst="rect">
              <a:avLst/>
            </a:prstGeom>
          </p:spPr>
        </p:pic>
        <p:sp>
          <p:nvSpPr>
            <p:cNvPr id="10" name="Rectangle 9">
              <a:extLst>
                <a:ext uri="{FF2B5EF4-FFF2-40B4-BE49-F238E27FC236}">
                  <a16:creationId xmlns:a16="http://schemas.microsoft.com/office/drawing/2014/main" id="{762AE591-B614-F0C4-2501-E7F0E5DE7B04}"/>
                </a:ext>
              </a:extLst>
            </p:cNvPr>
            <p:cNvSpPr/>
            <p:nvPr/>
          </p:nvSpPr>
          <p:spPr>
            <a:xfrm>
              <a:off x="223086" y="0"/>
              <a:ext cx="473965" cy="32722409"/>
            </a:xfrm>
            <a:prstGeom prst="rect">
              <a:avLst/>
            </a:prstGeom>
            <a:solidFill>
              <a:schemeClr val="accent5">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Garamond" panose="02020404030301010803" pitchFamily="18" charset="0"/>
              </a:endParaRPr>
            </a:p>
          </p:txBody>
        </p:sp>
        <p:sp>
          <p:nvSpPr>
            <p:cNvPr id="14" name="TextBox 19">
              <a:extLst>
                <a:ext uri="{FF2B5EF4-FFF2-40B4-BE49-F238E27FC236}">
                  <a16:creationId xmlns:a16="http://schemas.microsoft.com/office/drawing/2014/main" id="{7353CFDB-C99A-B9F2-E76F-FE76696D8704}"/>
                </a:ext>
              </a:extLst>
            </p:cNvPr>
            <p:cNvSpPr txBox="1"/>
            <p:nvPr/>
          </p:nvSpPr>
          <p:spPr>
            <a:xfrm>
              <a:off x="933723" y="22588198"/>
              <a:ext cx="19251657" cy="8833187"/>
            </a:xfrm>
            <a:prstGeom prst="rect">
              <a:avLst/>
            </a:prstGeom>
            <a:ln w="57150"/>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4800" b="1" u="sng">
                  <a:solidFill>
                    <a:schemeClr val="accent1"/>
                  </a:solidFill>
                  <a:latin typeface="Garamond"/>
                  <a:ea typeface="Calibri" panose="020F0502020204030204"/>
                  <a:cs typeface="Times New Roman"/>
                </a:rPr>
                <a:t>Technical Description of Solution: </a:t>
              </a:r>
              <a:endParaRPr lang="en-US" sz="4800" b="1" u="sng">
                <a:solidFill>
                  <a:schemeClr val="accent1"/>
                </a:solidFill>
                <a:latin typeface="Garamond"/>
              </a:endParaRPr>
            </a:p>
            <a:p>
              <a:pPr marL="571500" indent="-571500">
                <a:buFont typeface="Arial,Sans-Serif"/>
                <a:buChar char="•"/>
              </a:pPr>
              <a:r>
                <a:rPr lang="en-US" sz="4000">
                  <a:solidFill>
                    <a:srgbClr val="333333"/>
                  </a:solidFill>
                  <a:ea typeface="+mn-lt"/>
                  <a:cs typeface="+mn-lt"/>
                </a:rPr>
                <a:t>Our solution is a low-fidelity prototype featuring a feature-based algorithm written in C++ and leveraging the OpenCV library to detect and quantify barber worm eggs in microscopic fecal samples of goats. The algorithm preprocesses images by converting them to grayscale, applying Gaussian blur to reduce noise, and utilizing Canny edge detection to highlight potential egg boundaries. Contour detection is then employed to identify candidate blobs resembling barber worm eggs. These contours are analyzed based on geometric properties and color filtering to distinguish them from irrelevant shapes. Selected contours undergo further analysis, including ellipse fitting to confirm egg identification. Each identified egg is counted and multiplied by 100 to estimate parasite egg load per gram, with annotated output images for verification. Post-development, securing a free domain for hosting our web application ensures long-term accessibility for our client without financial burden.</a:t>
              </a:r>
              <a:endParaRPr lang="en-US" sz="4000" i="1">
                <a:solidFill>
                  <a:srgbClr val="333333"/>
                </a:solidFill>
                <a:latin typeface="Garamond" panose="02020404030301010803" pitchFamily="18" charset="0"/>
                <a:ea typeface="Calibri" panose="020F0502020204030204"/>
                <a:cs typeface="Times New Roman"/>
              </a:endParaRPr>
            </a:p>
          </p:txBody>
        </p:sp>
        <p:sp>
          <p:nvSpPr>
            <p:cNvPr id="15" name="TextBox 21">
              <a:extLst>
                <a:ext uri="{FF2B5EF4-FFF2-40B4-BE49-F238E27FC236}">
                  <a16:creationId xmlns:a16="http://schemas.microsoft.com/office/drawing/2014/main" id="{842D3662-599A-FB88-637C-5B85C1FCEE2E}"/>
                </a:ext>
              </a:extLst>
            </p:cNvPr>
            <p:cNvSpPr txBox="1"/>
            <p:nvPr/>
          </p:nvSpPr>
          <p:spPr>
            <a:xfrm>
              <a:off x="22023349" y="3150492"/>
              <a:ext cx="13507484" cy="11064567"/>
            </a:xfrm>
            <a:prstGeom prst="rect">
              <a:avLst/>
            </a:prstGeom>
            <a:noFill/>
            <a:ln w="57150">
              <a:noFill/>
            </a:ln>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800" b="1" u="sng">
                  <a:solidFill>
                    <a:schemeClr val="accent1"/>
                  </a:solidFill>
                  <a:latin typeface="Garamond"/>
                  <a:ea typeface="Calibri"/>
                  <a:cs typeface="Times New Roman"/>
                </a:rPr>
                <a:t>Approach to Design Process:</a:t>
              </a:r>
              <a:endParaRPr lang="en-US" sz="4800">
                <a:solidFill>
                  <a:schemeClr val="accent1"/>
                </a:solidFill>
                <a:latin typeface="Garamond"/>
              </a:endParaRPr>
            </a:p>
            <a:p>
              <a:pPr marL="1200150" lvl="1" indent="-742950">
                <a:spcBef>
                  <a:spcPts val="500"/>
                </a:spcBef>
                <a:buFont typeface="+mj-lt"/>
                <a:buAutoNum type="arabicPeriod"/>
              </a:pPr>
              <a:r>
                <a:rPr lang="en-US" sz="4000">
                  <a:solidFill>
                    <a:srgbClr val="000000"/>
                  </a:solidFill>
                  <a:latin typeface="Garamond"/>
                  <a:ea typeface="Calibri" panose="020F0502020204030204"/>
                  <a:cs typeface="Calibri" panose="020F0502020204030204"/>
                </a:rPr>
                <a:t>Devised possible solutions and decided on an </a:t>
              </a:r>
              <a:r>
                <a:rPr lang="en-US" sz="4000" b="1">
                  <a:solidFill>
                    <a:srgbClr val="000000"/>
                  </a:solidFill>
                  <a:latin typeface="Garamond"/>
                  <a:ea typeface="Calibri" panose="020F0502020204030204"/>
                  <a:cs typeface="Calibri" panose="020F0502020204030204"/>
                </a:rPr>
                <a:t>adjustable ramp system</a:t>
              </a:r>
              <a:r>
                <a:rPr lang="en-US" sz="4000">
                  <a:solidFill>
                    <a:srgbClr val="000000"/>
                  </a:solidFill>
                  <a:latin typeface="Garamond"/>
                  <a:ea typeface="Calibri" panose="020F0502020204030204"/>
                  <a:cs typeface="Calibri" panose="020F0502020204030204"/>
                </a:rPr>
                <a:t>. Between several different ramp shapes to accommodate different wheel sizes or drainage, a u-channel was selected due to commercial availability.</a:t>
              </a:r>
            </a:p>
            <a:p>
              <a:pPr marL="1200150" lvl="1" indent="-742950">
                <a:spcBef>
                  <a:spcPts val="500"/>
                </a:spcBef>
                <a:buFont typeface="+mj-lt"/>
                <a:buAutoNum type="arabicPeriod"/>
              </a:pPr>
              <a:r>
                <a:rPr lang="en-US" sz="4000">
                  <a:latin typeface="Garamond"/>
                  <a:ea typeface="Calibri" panose="020F0502020204030204"/>
                  <a:cs typeface="Calibri" panose="020F0502020204030204"/>
                </a:rPr>
                <a:t>Envisioned the design by creating a </a:t>
              </a:r>
              <a:r>
                <a:rPr lang="en-US" sz="4000" b="1">
                  <a:latin typeface="Garamond"/>
                  <a:ea typeface="Calibri" panose="020F0502020204030204"/>
                  <a:cs typeface="Calibri" panose="020F0502020204030204"/>
                </a:rPr>
                <a:t>low fidelity prototype </a:t>
              </a:r>
              <a:r>
                <a:rPr lang="en-US" sz="4000">
                  <a:latin typeface="Garamond"/>
                  <a:ea typeface="Calibri" panose="020F0502020204030204"/>
                  <a:cs typeface="Calibri" panose="020F0502020204030204"/>
                </a:rPr>
                <a:t>out of cardboard, foam, and tape. </a:t>
              </a:r>
              <a:endParaRPr lang="en-US" sz="4000">
                <a:latin typeface="Garamond" panose="02020404030301010803" pitchFamily="18" charset="0"/>
                <a:ea typeface="Calibri" panose="020F0502020204030204"/>
                <a:cs typeface="Calibri" panose="020F0502020204030204"/>
              </a:endParaRPr>
            </a:p>
            <a:p>
              <a:pPr marL="1200150" lvl="1" indent="-742950">
                <a:spcBef>
                  <a:spcPts val="500"/>
                </a:spcBef>
                <a:buFont typeface="+mj-lt"/>
                <a:buAutoNum type="arabicPeriod"/>
              </a:pPr>
              <a:r>
                <a:rPr lang="en-US" sz="4000">
                  <a:latin typeface="Garamond"/>
                  <a:ea typeface="Calibri" panose="020F0502020204030204"/>
                  <a:cs typeface="Calibri" panose="020F0502020204030204"/>
                </a:rPr>
                <a:t>After deciding specific dimensions, a </a:t>
              </a:r>
              <a:r>
                <a:rPr lang="en-US" sz="4000" b="1">
                  <a:latin typeface="Garamond"/>
                  <a:ea typeface="Calibri" panose="020F0502020204030204"/>
                  <a:cs typeface="Calibri" panose="020F0502020204030204"/>
                </a:rPr>
                <a:t>CAD model </a:t>
              </a:r>
              <a:r>
                <a:rPr lang="en-US" sz="4000">
                  <a:latin typeface="Garamond"/>
                  <a:ea typeface="Calibri" panose="020F0502020204030204"/>
                  <a:cs typeface="Calibri" panose="020F0502020204030204"/>
                </a:rPr>
                <a:t>was created, and a </a:t>
              </a:r>
              <a:r>
                <a:rPr lang="en-US" sz="4000" b="1">
                  <a:latin typeface="Garamond"/>
                  <a:ea typeface="Calibri" panose="020F0502020204030204"/>
                  <a:cs typeface="Calibri" panose="020F0502020204030204"/>
                </a:rPr>
                <a:t>3D printed prototype </a:t>
              </a:r>
              <a:r>
                <a:rPr lang="en-US" sz="4000">
                  <a:latin typeface="Garamond"/>
                  <a:ea typeface="Calibri" panose="020F0502020204030204"/>
                  <a:cs typeface="Calibri" panose="020F0502020204030204"/>
                </a:rPr>
                <a:t>constructed to ensure the feasibility and practicality of the design.</a:t>
              </a:r>
            </a:p>
            <a:p>
              <a:pPr marL="1200150" lvl="1" indent="-742950">
                <a:spcBef>
                  <a:spcPts val="500"/>
                </a:spcBef>
                <a:buFont typeface="+mj-lt"/>
                <a:buAutoNum type="arabicPeriod"/>
              </a:pPr>
              <a:r>
                <a:rPr lang="en-US" sz="4000">
                  <a:latin typeface="Garamond"/>
                  <a:ea typeface="Calibri" panose="020F0502020204030204"/>
                  <a:cs typeface="Calibri" panose="020F0502020204030204"/>
                </a:rPr>
                <a:t>A </a:t>
              </a:r>
              <a:r>
                <a:rPr lang="en-US" sz="4000" b="1">
                  <a:latin typeface="Garamond"/>
                  <a:ea typeface="Calibri" panose="020F0502020204030204"/>
                  <a:cs typeface="Calibri" panose="020F0502020204030204"/>
                </a:rPr>
                <a:t>bill of materials </a:t>
              </a:r>
              <a:r>
                <a:rPr lang="en-US" sz="4000">
                  <a:latin typeface="Garamond"/>
                  <a:ea typeface="Calibri" panose="020F0502020204030204"/>
                  <a:cs typeface="Calibri" panose="020F0502020204030204"/>
                </a:rPr>
                <a:t>was written based on CAD dimensions, and parts were ordered from the McMaster-Carr website.</a:t>
              </a:r>
            </a:p>
            <a:p>
              <a:pPr marL="1200150" lvl="1" indent="-742950">
                <a:spcBef>
                  <a:spcPts val="500"/>
                </a:spcBef>
                <a:buFont typeface="+mj-lt"/>
                <a:buAutoNum type="arabicPeriod"/>
              </a:pPr>
              <a:r>
                <a:rPr lang="en-US" sz="4000">
                  <a:latin typeface="Garamond"/>
                  <a:ea typeface="Calibri" panose="020F0502020204030204"/>
                  <a:cs typeface="Calibri" panose="020F0502020204030204"/>
                </a:rPr>
                <a:t>Design was </a:t>
              </a:r>
              <a:r>
                <a:rPr lang="en-US" sz="4000" b="1">
                  <a:latin typeface="Garamond"/>
                  <a:ea typeface="Calibri" panose="020F0502020204030204"/>
                  <a:cs typeface="Calibri" panose="020F0502020204030204"/>
                </a:rPr>
                <a:t>fabricated</a:t>
              </a:r>
              <a:r>
                <a:rPr lang="en-US" sz="4000">
                  <a:latin typeface="Garamond"/>
                  <a:ea typeface="Calibri" panose="020F0502020204030204"/>
                  <a:cs typeface="Calibri" panose="020F0502020204030204"/>
                </a:rPr>
                <a:t>: U-channel was constructed out of wood, strut channels were cut and attached to u-channel, sheet metal was laser cut and bent, rubber sheet was cut and glued to sheet metal.</a:t>
              </a:r>
            </a:p>
            <a:p>
              <a:pPr marL="1200150" lvl="1" indent="-742950">
                <a:spcBef>
                  <a:spcPts val="500"/>
                </a:spcBef>
                <a:buFont typeface="+mj-lt"/>
                <a:buAutoNum type="arabicPeriod"/>
              </a:pPr>
              <a:r>
                <a:rPr lang="en-US" sz="4000">
                  <a:latin typeface="Garamond"/>
                  <a:ea typeface="Calibri" panose="020F0502020204030204"/>
                  <a:cs typeface="Calibri" panose="020F0502020204030204"/>
                </a:rPr>
                <a:t>Design was </a:t>
              </a:r>
              <a:r>
                <a:rPr lang="en-US" sz="4000" b="1">
                  <a:latin typeface="Garamond"/>
                  <a:ea typeface="Calibri" panose="020F0502020204030204"/>
                  <a:cs typeface="Calibri" panose="020F0502020204030204"/>
                </a:rPr>
                <a:t>tested</a:t>
              </a:r>
              <a:r>
                <a:rPr lang="en-US" sz="4000">
                  <a:latin typeface="Garamond"/>
                  <a:ea typeface="Calibri" panose="020F0502020204030204"/>
                  <a:cs typeface="Calibri" panose="020F0502020204030204"/>
                </a:rPr>
                <a:t> using a commuter bicycle and succeeded.</a:t>
              </a:r>
            </a:p>
          </p:txBody>
        </p:sp>
        <p:sp>
          <p:nvSpPr>
            <p:cNvPr id="19" name="TextBox 16">
              <a:extLst>
                <a:ext uri="{FF2B5EF4-FFF2-40B4-BE49-F238E27FC236}">
                  <a16:creationId xmlns:a16="http://schemas.microsoft.com/office/drawing/2014/main" id="{DEE598B7-565E-7529-82DC-B81EA776474F}"/>
                </a:ext>
              </a:extLst>
            </p:cNvPr>
            <p:cNvSpPr txBox="1"/>
            <p:nvPr/>
          </p:nvSpPr>
          <p:spPr>
            <a:xfrm>
              <a:off x="17116866" y="14745349"/>
              <a:ext cx="16054461" cy="7602081"/>
            </a:xfrm>
            <a:prstGeom prst="rect">
              <a:avLst/>
            </a:prstGeom>
            <a:ln w="38100">
              <a:noFill/>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defRPr/>
              </a:pPr>
              <a:r>
                <a:rPr lang="en-US" sz="4400" b="1" u="sng">
                  <a:solidFill>
                    <a:schemeClr val="accent1"/>
                  </a:solidFill>
                  <a:latin typeface="Garamond" panose="02020404030301010803" pitchFamily="18" charset="0"/>
                  <a:ea typeface="Calibri"/>
                  <a:cs typeface="Calibri"/>
                </a:rPr>
                <a:t>Fabricated Design:</a:t>
              </a:r>
              <a:endParaRPr kumimoji="0" lang="en-US" sz="4400" b="0" i="0" u="none" strike="noStrike" kern="1200" cap="none" spc="0" normalizeH="0" baseline="0" noProof="0">
                <a:ln>
                  <a:noFill/>
                </a:ln>
                <a:solidFill>
                  <a:srgbClr val="70AD47">
                    <a:lumMod val="60000"/>
                    <a:lumOff val="40000"/>
                  </a:srgbClr>
                </a:solidFill>
                <a:effectLst/>
                <a:uLnTx/>
                <a:uFillTx/>
                <a:latin typeface="Garamond" panose="02020404030301010803" pitchFamily="18" charset="0"/>
                <a:ea typeface="+mn-lt"/>
                <a:cs typeface="Calibri" panose="020F050202020403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6">
                      <a:lumMod val="50000"/>
                    </a:schemeClr>
                  </a:solidFill>
                  <a:effectLst/>
                  <a:uLnTx/>
                  <a:uFillTx/>
                  <a:latin typeface="Garamond" panose="02020404030301010803" pitchFamily="18" charset="0"/>
                  <a:ea typeface="+mn-lt"/>
                  <a:cs typeface="Calibri" panose="020F0502020204030204"/>
                </a:rPr>
                <a:t>✔️ Handles wheel size up to 9.75 cm width</a:t>
              </a:r>
              <a:endParaRPr kumimoji="0" lang="en-US" sz="4000" b="0" i="0" u="none" strike="noStrike" kern="1200" cap="none" spc="0" normalizeH="0" baseline="0" noProof="0">
                <a:ln>
                  <a:noFill/>
                </a:ln>
                <a:solidFill>
                  <a:schemeClr val="accent6">
                    <a:lumMod val="50000"/>
                  </a:schemeClr>
                </a:solidFill>
                <a:effectLst/>
                <a:uLnTx/>
                <a:uFillTx/>
                <a:latin typeface="Garamond" panose="02020404030301010803" pitchFamily="18" charset="0"/>
                <a:ea typeface="Calibri"/>
                <a:cs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6">
                      <a:lumMod val="50000"/>
                    </a:schemeClr>
                  </a:solidFill>
                  <a:effectLst/>
                  <a:uLnTx/>
                  <a:uFillTx/>
                  <a:latin typeface="Garamond" panose="02020404030301010803" pitchFamily="18" charset="0"/>
                  <a:ea typeface="+mn-lt"/>
                  <a:cs typeface="Calibri" panose="020F0502020204030204"/>
                </a:rPr>
                <a:t>✔️ Polyurethane adhesive, wood, steel, aluminum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6">
                      <a:lumMod val="50000"/>
                    </a:schemeClr>
                  </a:solidFill>
                  <a:effectLst/>
                  <a:uLnTx/>
                  <a:uFillTx/>
                  <a:latin typeface="Garamond" panose="02020404030301010803" pitchFamily="18" charset="0"/>
                  <a:ea typeface="+mn-lt"/>
                  <a:cs typeface="Calibri" panose="020F0502020204030204"/>
                </a:rPr>
                <a:t>✔️ Adjustable by loosening/tightening nut in strut channel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6">
                      <a:lumMod val="50000"/>
                    </a:schemeClr>
                  </a:solidFill>
                  <a:effectLst/>
                  <a:uLnTx/>
                  <a:uFillTx/>
                  <a:latin typeface="Garamond" panose="02020404030301010803" pitchFamily="18" charset="0"/>
                  <a:ea typeface="+mn-lt"/>
                  <a:cs typeface="Calibri" panose="020F0502020204030204"/>
                </a:rPr>
                <a:t>✔️ Angle adjusted by placing shims between strut channel and metal base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6">
                      <a:lumMod val="50000"/>
                    </a:schemeClr>
                  </a:solidFill>
                  <a:effectLst/>
                  <a:uLnTx/>
                  <a:uFillTx/>
                  <a:latin typeface="Garamond" panose="02020404030301010803" pitchFamily="18" charset="0"/>
                  <a:ea typeface="+mn-lt"/>
                  <a:cs typeface="Calibri" panose="020F0502020204030204"/>
                </a:rPr>
                <a:t>✔️Pushing bike/scooter up/down ramp is safer than carrying it</a:t>
              </a:r>
              <a:endParaRPr kumimoji="0" lang="en-US" sz="4000" b="0" i="0" u="none" strike="noStrike" kern="1200" cap="none" spc="0" normalizeH="0" baseline="0" noProof="0">
                <a:ln>
                  <a:noFill/>
                </a:ln>
                <a:solidFill>
                  <a:schemeClr val="accent6">
                    <a:lumMod val="50000"/>
                  </a:schemeClr>
                </a:solidFill>
                <a:effectLst/>
                <a:uLnTx/>
                <a:uFillTx/>
                <a:latin typeface="Garamond" panose="02020404030301010803" pitchFamily="18" charset="0"/>
                <a:ea typeface="Calibri"/>
                <a:cs typeface="Calibri"/>
              </a:endParaRPr>
            </a:p>
            <a:p>
              <a:r>
                <a:rPr lang="en-US" sz="4000">
                  <a:solidFill>
                    <a:schemeClr val="accent6">
                      <a:lumMod val="50000"/>
                    </a:schemeClr>
                  </a:solidFill>
                  <a:latin typeface="Garamond" panose="02020404030301010803" pitchFamily="18" charset="0"/>
                  <a:ea typeface="+mn-lt"/>
                  <a:cs typeface="+mn-lt"/>
                </a:rPr>
                <a:t>✔️ Ramp design facilitates maneuvering</a:t>
              </a:r>
            </a:p>
            <a:p>
              <a:pPr marR="0" lvl="0" algn="l" defTabSz="457200" rtl="0" eaLnBrk="1" fontAlgn="auto" latinLnBrk="0" hangingPunct="1">
                <a:lnSpc>
                  <a:spcPct val="100000"/>
                </a:lnSpc>
                <a:spcBef>
                  <a:spcPts val="0"/>
                </a:spcBef>
                <a:spcAft>
                  <a:spcPts val="0"/>
                </a:spcAft>
                <a:buClrTx/>
                <a:buSzTx/>
                <a:tabLst/>
                <a:defRPr/>
              </a:pPr>
              <a:endParaRPr lang="en-US" sz="4000" noProof="0">
                <a:solidFill>
                  <a:schemeClr val="accent6">
                    <a:lumMod val="50000"/>
                  </a:schemeClr>
                </a:solidFill>
                <a:latin typeface="Garamond" panose="02020404030301010803" pitchFamily="18" charset="0"/>
                <a:ea typeface="Calibri"/>
                <a:cs typeface="Calibri"/>
              </a:endParaRPr>
            </a:p>
            <a:p>
              <a:pPr marR="0" lvl="0" algn="l" defTabSz="457200" rtl="0" eaLnBrk="1" fontAlgn="auto" latinLnBrk="0" hangingPunct="1">
                <a:lnSpc>
                  <a:spcPct val="100000"/>
                </a:lnSpc>
                <a:spcBef>
                  <a:spcPts val="0"/>
                </a:spcBef>
                <a:spcAft>
                  <a:spcPts val="0"/>
                </a:spcAft>
                <a:buClrTx/>
                <a:buSzTx/>
                <a:tabLst/>
                <a:defRPr/>
              </a:pPr>
              <a:endParaRPr kumimoji="0" lang="en-US" sz="4400" b="0" i="0" u="none" strike="noStrike" kern="1200" cap="none" spc="0" normalizeH="0" baseline="0" noProof="0">
                <a:ln>
                  <a:noFill/>
                </a:ln>
                <a:solidFill>
                  <a:schemeClr val="accent6">
                    <a:lumMod val="50000"/>
                  </a:schemeClr>
                </a:solidFill>
                <a:effectLst/>
                <a:uLnTx/>
                <a:uFillTx/>
                <a:latin typeface="Garamond" panose="02020404030301010803" pitchFamily="18" charset="0"/>
                <a:ea typeface="Calibri"/>
                <a:cs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6">
                      <a:lumMod val="50000"/>
                    </a:schemeClr>
                  </a:solidFill>
                  <a:effectLst/>
                  <a:uLnTx/>
                  <a:uFillTx/>
                  <a:latin typeface="Garamond" panose="02020404030301010803" pitchFamily="18" charset="0"/>
                  <a:ea typeface="+mn-lt"/>
                  <a:cs typeface="Calibri" panose="020F0502020204030204"/>
                </a:rPr>
                <a:t>✔️ Dimensions span </a:t>
              </a:r>
              <a:r>
                <a:rPr kumimoji="0" lang="en-US" sz="4000" b="0" i="1" u="none" strike="noStrike" kern="1200" cap="none" spc="0" normalizeH="0" baseline="0" noProof="0">
                  <a:ln>
                    <a:noFill/>
                  </a:ln>
                  <a:solidFill>
                    <a:schemeClr val="accent6">
                      <a:lumMod val="50000"/>
                    </a:schemeClr>
                  </a:solidFill>
                  <a:effectLst/>
                  <a:uLnTx/>
                  <a:uFillTx/>
                  <a:latin typeface="Garamond" panose="02020404030301010803" pitchFamily="18" charset="0"/>
                  <a:ea typeface="+mn-lt"/>
                  <a:cs typeface="Calibri" panose="020F0502020204030204"/>
                </a:rPr>
                <a:t>35 x 25.4 x 17.75 cm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6">
                      <a:lumMod val="50000"/>
                    </a:schemeClr>
                  </a:solidFill>
                  <a:effectLst/>
                  <a:uLnTx/>
                  <a:uFillTx/>
                  <a:latin typeface="Garamond" panose="02020404030301010803" pitchFamily="18" charset="0"/>
                  <a:ea typeface="+mn-lt"/>
                  <a:cs typeface="Calibri" panose="020F0502020204030204"/>
                </a:rPr>
                <a:t>✔️ Polyurethane adhesive, wood, steel, aluminum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6">
                      <a:lumMod val="50000"/>
                    </a:schemeClr>
                  </a:solidFill>
                  <a:effectLst/>
                  <a:uLnTx/>
                  <a:uFillTx/>
                  <a:latin typeface="Garamond" panose="02020404030301010803" pitchFamily="18" charset="0"/>
                  <a:ea typeface="+mn-lt"/>
                  <a:cs typeface="Calibri" panose="020F0502020204030204"/>
                </a:rPr>
                <a:t>✔️ Extended rubber sheet helps ramp grip into concrete</a:t>
              </a:r>
            </a:p>
          </p:txBody>
        </p:sp>
        <p:sp>
          <p:nvSpPr>
            <p:cNvPr id="20" name="Arrow: Right 19">
              <a:extLst>
                <a:ext uri="{FF2B5EF4-FFF2-40B4-BE49-F238E27FC236}">
                  <a16:creationId xmlns:a16="http://schemas.microsoft.com/office/drawing/2014/main" id="{A2D97C38-D176-887C-298A-2EB76C9D656D}"/>
                </a:ext>
              </a:extLst>
            </p:cNvPr>
            <p:cNvSpPr/>
            <p:nvPr/>
          </p:nvSpPr>
          <p:spPr>
            <a:xfrm>
              <a:off x="15260103" y="20148461"/>
              <a:ext cx="1295627" cy="1081473"/>
            </a:xfrm>
            <a:prstGeom prst="rightArrow">
              <a:avLst/>
            </a:prstGeom>
            <a:solidFill>
              <a:schemeClr val="accent1">
                <a:lumMod val="40000"/>
                <a:lumOff val="60000"/>
              </a:schemeClr>
            </a:solidFill>
            <a:ln w="76200"/>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latin typeface="Garamond" panose="02020404030301010803" pitchFamily="18" charset="0"/>
              </a:endParaRPr>
            </a:p>
          </p:txBody>
        </p:sp>
        <p:pic>
          <p:nvPicPr>
            <p:cNvPr id="21" name="Picture 20">
              <a:extLst>
                <a:ext uri="{FF2B5EF4-FFF2-40B4-BE49-F238E27FC236}">
                  <a16:creationId xmlns:a16="http://schemas.microsoft.com/office/drawing/2014/main" id="{02561B6C-7257-FDAE-FA1A-23DCF6FAF0CE}"/>
                </a:ext>
              </a:extLst>
            </p:cNvPr>
            <p:cNvPicPr>
              <a:picLocks noChangeAspect="1"/>
            </p:cNvPicPr>
            <p:nvPr/>
          </p:nvPicPr>
          <p:blipFill>
            <a:blip r:embed="rId5"/>
            <a:stretch>
              <a:fillRect/>
            </a:stretch>
          </p:blipFill>
          <p:spPr>
            <a:xfrm>
              <a:off x="1683013" y="295826"/>
              <a:ext cx="4755395" cy="2656957"/>
            </a:xfrm>
            <a:prstGeom prst="rect">
              <a:avLst/>
            </a:prstGeom>
          </p:spPr>
        </p:pic>
        <p:pic>
          <p:nvPicPr>
            <p:cNvPr id="22" name="Picture 21">
              <a:extLst>
                <a:ext uri="{FF2B5EF4-FFF2-40B4-BE49-F238E27FC236}">
                  <a16:creationId xmlns:a16="http://schemas.microsoft.com/office/drawing/2014/main" id="{264CBBA5-22C4-7D84-2292-E3B28935A703}"/>
                </a:ext>
              </a:extLst>
            </p:cNvPr>
            <p:cNvPicPr>
              <a:picLocks noChangeAspect="1"/>
            </p:cNvPicPr>
            <p:nvPr/>
          </p:nvPicPr>
          <p:blipFill>
            <a:blip r:embed="rId6"/>
            <a:stretch>
              <a:fillRect/>
            </a:stretch>
          </p:blipFill>
          <p:spPr>
            <a:xfrm>
              <a:off x="7366033" y="299073"/>
              <a:ext cx="3193518" cy="2653710"/>
            </a:xfrm>
            <a:prstGeom prst="rect">
              <a:avLst/>
            </a:prstGeom>
          </p:spPr>
        </p:pic>
        <p:sp>
          <p:nvSpPr>
            <p:cNvPr id="25" name="Arrow: Right 24">
              <a:extLst>
                <a:ext uri="{FF2B5EF4-FFF2-40B4-BE49-F238E27FC236}">
                  <a16:creationId xmlns:a16="http://schemas.microsoft.com/office/drawing/2014/main" id="{40ED214F-BBF4-BF74-B902-66846CC208D1}"/>
                </a:ext>
              </a:extLst>
            </p:cNvPr>
            <p:cNvSpPr/>
            <p:nvPr/>
          </p:nvSpPr>
          <p:spPr>
            <a:xfrm>
              <a:off x="15260101" y="15680739"/>
              <a:ext cx="1295627" cy="1081473"/>
            </a:xfrm>
            <a:prstGeom prst="rightArrow">
              <a:avLst/>
            </a:prstGeom>
            <a:solidFill>
              <a:schemeClr val="accent1">
                <a:lumMod val="40000"/>
                <a:lumOff val="60000"/>
              </a:schemeClr>
            </a:solidFill>
            <a:ln w="76200"/>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latin typeface="Garamond" panose="02020404030301010803" pitchFamily="18" charset="0"/>
              </a:endParaRPr>
            </a:p>
          </p:txBody>
        </p:sp>
        <p:sp>
          <p:nvSpPr>
            <p:cNvPr id="26" name="Arrow: Right 25">
              <a:extLst>
                <a:ext uri="{FF2B5EF4-FFF2-40B4-BE49-F238E27FC236}">
                  <a16:creationId xmlns:a16="http://schemas.microsoft.com/office/drawing/2014/main" id="{EC3ADD4B-BEC1-EEE9-F633-4226299C8911}"/>
                </a:ext>
              </a:extLst>
            </p:cNvPr>
            <p:cNvSpPr/>
            <p:nvPr/>
          </p:nvSpPr>
          <p:spPr>
            <a:xfrm>
              <a:off x="15260101" y="17914600"/>
              <a:ext cx="1295627" cy="1081473"/>
            </a:xfrm>
            <a:prstGeom prst="rightArrow">
              <a:avLst/>
            </a:prstGeom>
            <a:solidFill>
              <a:schemeClr val="accent1">
                <a:lumMod val="40000"/>
                <a:lumOff val="60000"/>
              </a:schemeClr>
            </a:solidFill>
            <a:ln w="76200"/>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latin typeface="Garamond" panose="02020404030301010803" pitchFamily="18" charset="0"/>
              </a:endParaRPr>
            </a:p>
          </p:txBody>
        </p:sp>
        <p:sp>
          <p:nvSpPr>
            <p:cNvPr id="27" name="Rectangle 26">
              <a:extLst>
                <a:ext uri="{FF2B5EF4-FFF2-40B4-BE49-F238E27FC236}">
                  <a16:creationId xmlns:a16="http://schemas.microsoft.com/office/drawing/2014/main" id="{3A7BAC9B-969A-6B7F-3F5A-4BFA97F8A674}"/>
                </a:ext>
              </a:extLst>
            </p:cNvPr>
            <p:cNvSpPr/>
            <p:nvPr/>
          </p:nvSpPr>
          <p:spPr>
            <a:xfrm>
              <a:off x="959113" y="14774844"/>
              <a:ext cx="30956397" cy="7510143"/>
            </a:xfrm>
            <a:prstGeom prst="rect">
              <a:avLst/>
            </a:prstGeom>
            <a:noFill/>
            <a:ln w="5715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latin typeface="Garamond" panose="02020404030301010803" pitchFamily="18" charset="0"/>
              </a:endParaRPr>
            </a:p>
          </p:txBody>
        </p:sp>
        <p:sp>
          <p:nvSpPr>
            <p:cNvPr id="28" name="Rectangle 27">
              <a:extLst>
                <a:ext uri="{FF2B5EF4-FFF2-40B4-BE49-F238E27FC236}">
                  <a16:creationId xmlns:a16="http://schemas.microsoft.com/office/drawing/2014/main" id="{1B44EC2C-EDCA-63D8-131A-016040C9A1DD}"/>
                </a:ext>
              </a:extLst>
            </p:cNvPr>
            <p:cNvSpPr/>
            <p:nvPr/>
          </p:nvSpPr>
          <p:spPr>
            <a:xfrm>
              <a:off x="21945600" y="3204543"/>
              <a:ext cx="21595978" cy="11295399"/>
            </a:xfrm>
            <a:prstGeom prst="rect">
              <a:avLst/>
            </a:prstGeom>
            <a:noFill/>
            <a:ln w="5715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latin typeface="Garamond" panose="02020404030301010803" pitchFamily="18" charset="0"/>
              </a:endParaRPr>
            </a:p>
          </p:txBody>
        </p:sp>
        <p:sp>
          <p:nvSpPr>
            <p:cNvPr id="29" name="TextBox 40">
              <a:extLst>
                <a:ext uri="{FF2B5EF4-FFF2-40B4-BE49-F238E27FC236}">
                  <a16:creationId xmlns:a16="http://schemas.microsoft.com/office/drawing/2014/main" id="{4D5EF3FB-F9E7-3B25-169A-D917D47DC427}"/>
                </a:ext>
              </a:extLst>
            </p:cNvPr>
            <p:cNvSpPr txBox="1"/>
            <p:nvPr/>
          </p:nvSpPr>
          <p:spPr>
            <a:xfrm>
              <a:off x="35822001" y="12845694"/>
              <a:ext cx="7183197" cy="95410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a:latin typeface="Garamond" panose="02020404030301010803" pitchFamily="18" charset="0"/>
                </a:rPr>
                <a:t>Design testing: A weight was placed upon the base to simulate an extended ramp and more bases.</a:t>
              </a:r>
            </a:p>
          </p:txBody>
        </p:sp>
        <p:sp>
          <p:nvSpPr>
            <p:cNvPr id="30" name="TextBox 42">
              <a:extLst>
                <a:ext uri="{FF2B5EF4-FFF2-40B4-BE49-F238E27FC236}">
                  <a16:creationId xmlns:a16="http://schemas.microsoft.com/office/drawing/2014/main" id="{CD99B279-F325-83A6-9E2F-518222ECC3DF}"/>
                </a:ext>
              </a:extLst>
            </p:cNvPr>
            <p:cNvSpPr txBox="1"/>
            <p:nvPr/>
          </p:nvSpPr>
          <p:spPr>
            <a:xfrm>
              <a:off x="20497392" y="22584869"/>
              <a:ext cx="15556532" cy="9571851"/>
            </a:xfrm>
            <a:prstGeom prst="rect">
              <a:avLst/>
            </a:prstGeom>
            <a:ln w="57150"/>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4800" b="1" u="sng">
                  <a:solidFill>
                    <a:schemeClr val="accent1"/>
                  </a:solidFill>
                  <a:latin typeface="Garamond" panose="02020404030301010803" pitchFamily="18" charset="0"/>
                  <a:ea typeface="Calibri" panose="020F0502020204030204"/>
                  <a:cs typeface="Times New Roman"/>
                </a:rPr>
                <a:t>Performance Data:</a:t>
              </a:r>
            </a:p>
            <a:p>
              <a:r>
                <a:rPr lang="en-US" sz="4000">
                  <a:solidFill>
                    <a:schemeClr val="tx1"/>
                  </a:solidFill>
                  <a:latin typeface="Garamond" panose="02020404030301010803" pitchFamily="18" charset="0"/>
                  <a:cs typeface="Times New Roman"/>
                </a:rPr>
                <a:t>During design testing, the commuter was able to push the bicycle up a curb using the fabricated design. Therefore, if the design was extended to fit a full-size staircase, it could plausibly work. </a:t>
              </a:r>
            </a:p>
            <a:p>
              <a:r>
                <a:rPr lang="en-US" sz="4000">
                  <a:solidFill>
                    <a:schemeClr val="tx1"/>
                  </a:solidFill>
                  <a:latin typeface="Garamond" panose="02020404030301010803" pitchFamily="18" charset="0"/>
                  <a:cs typeface="Times New Roman"/>
                </a:rPr>
                <a:t>Though the design meets all success criteria and fits the constraints, there are several design improvements that can be made to enable the design to work across more staircases.</a:t>
              </a:r>
            </a:p>
            <a:p>
              <a:endParaRPr lang="en-US" sz="4800" b="1" u="sng">
                <a:solidFill>
                  <a:schemeClr val="accent1"/>
                </a:solidFill>
                <a:latin typeface="Garamond" panose="02020404030301010803" pitchFamily="18" charset="0"/>
                <a:cs typeface="Times New Roman"/>
              </a:endParaRPr>
            </a:p>
            <a:p>
              <a:r>
                <a:rPr lang="en-US" sz="4000">
                  <a:solidFill>
                    <a:schemeClr val="tx1"/>
                  </a:solidFill>
                  <a:latin typeface="Garamond" panose="02020404030301010803" pitchFamily="18" charset="0"/>
                  <a:cs typeface="Times New Roman"/>
                </a:rPr>
                <a:t>In future iterations of the design, the design should be altered such that it is:</a:t>
              </a:r>
            </a:p>
            <a:p>
              <a:pPr marL="571500" indent="-571500">
                <a:buFont typeface="Arial" panose="020B0604020202020204" pitchFamily="34" charset="0"/>
                <a:buChar char="•"/>
              </a:pPr>
              <a:r>
                <a:rPr lang="en-US" sz="4000">
                  <a:solidFill>
                    <a:schemeClr val="tx1"/>
                  </a:solidFill>
                  <a:latin typeface="Garamond" panose="02020404030301010803" pitchFamily="18" charset="0"/>
                  <a:cs typeface="Times New Roman"/>
                </a:rPr>
                <a:t>More easily adjustable to different stair angles instead of using shims</a:t>
              </a:r>
              <a:br>
                <a:rPr lang="en-US" sz="4000">
                  <a:solidFill>
                    <a:schemeClr val="tx1"/>
                  </a:solidFill>
                  <a:latin typeface="Garamond" panose="02020404030301010803" pitchFamily="18" charset="0"/>
                  <a:cs typeface="Times New Roman"/>
                </a:rPr>
              </a:br>
              <a:r>
                <a:rPr lang="en-US" sz="4000">
                  <a:solidFill>
                    <a:schemeClr val="tx1">
                      <a:lumMod val="50000"/>
                      <a:lumOff val="50000"/>
                    </a:schemeClr>
                  </a:solidFill>
                  <a:latin typeface="Garamond" panose="02020404030301010803" pitchFamily="18" charset="0"/>
                  <a:cs typeface="Times New Roman"/>
                </a:rPr>
                <a:t>(Look to adjustable bike seat post design)</a:t>
              </a:r>
            </a:p>
            <a:p>
              <a:pPr marL="571500" indent="-571500">
                <a:buFont typeface="Arial" panose="020B0604020202020204" pitchFamily="34" charset="0"/>
                <a:buChar char="•"/>
              </a:pPr>
              <a:r>
                <a:rPr lang="en-US" sz="4000">
                  <a:solidFill>
                    <a:schemeClr val="tx1"/>
                  </a:solidFill>
                  <a:latin typeface="Garamond" panose="02020404030301010803" pitchFamily="18" charset="0"/>
                  <a:cs typeface="Times New Roman"/>
                </a:rPr>
                <a:t>Fits more step sizes (Stair riser height ranges from 4 to 7 inches, stair tread is a minimum of 11 inches (International Code Council, 2021)</a:t>
              </a:r>
              <a:br>
                <a:rPr lang="en-US" sz="4000">
                  <a:solidFill>
                    <a:schemeClr val="tx1"/>
                  </a:solidFill>
                  <a:latin typeface="Garamond" panose="02020404030301010803" pitchFamily="18" charset="0"/>
                  <a:cs typeface="Times New Roman"/>
                </a:rPr>
              </a:br>
              <a:r>
                <a:rPr lang="en-US" sz="4000">
                  <a:solidFill>
                    <a:schemeClr val="tx1">
                      <a:lumMod val="50000"/>
                      <a:lumOff val="50000"/>
                    </a:schemeClr>
                  </a:solidFill>
                  <a:latin typeface="Garamond" panose="02020404030301010803" pitchFamily="18" charset="0"/>
                  <a:cs typeface="Times New Roman"/>
                </a:rPr>
                <a:t>(Alter base dimensions)</a:t>
              </a:r>
            </a:p>
            <a:p>
              <a:pPr marL="571500" indent="-571500">
                <a:buFont typeface="Arial" panose="020B0604020202020204" pitchFamily="34" charset="0"/>
                <a:buChar char="•"/>
              </a:pPr>
              <a:r>
                <a:rPr lang="en-US" sz="4000">
                  <a:solidFill>
                    <a:schemeClr val="tx1"/>
                  </a:solidFill>
                  <a:latin typeface="Garamond" panose="02020404030301010803" pitchFamily="18" charset="0"/>
                  <a:cs typeface="Times New Roman"/>
                </a:rPr>
                <a:t>Altered materials for increased weather resistance</a:t>
              </a:r>
              <a:endParaRPr lang="en-US" sz="4000">
                <a:solidFill>
                  <a:schemeClr val="tx1"/>
                </a:solidFill>
                <a:latin typeface="LatoWeb"/>
                <a:cs typeface="Times New Roman"/>
              </a:endParaRPr>
            </a:p>
          </p:txBody>
        </p:sp>
        <p:pic>
          <p:nvPicPr>
            <p:cNvPr id="31" name="Picture 30">
              <a:extLst>
                <a:ext uri="{FF2B5EF4-FFF2-40B4-BE49-F238E27FC236}">
                  <a16:creationId xmlns:a16="http://schemas.microsoft.com/office/drawing/2014/main" id="{F5BDCFD5-04D7-25C0-07DA-E48285D71D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2217" y="393697"/>
              <a:ext cx="1864568" cy="24764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997B9375-669A-201B-2A19-D4390A29E6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25167" y="393697"/>
              <a:ext cx="3301890" cy="247641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9089F34E-4A2D-5711-9A93-BFD6FE5DD4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19778" y="393698"/>
              <a:ext cx="3301890" cy="24764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diagram of a bench&#10;&#10;Description automatically generated">
              <a:extLst>
                <a:ext uri="{FF2B5EF4-FFF2-40B4-BE49-F238E27FC236}">
                  <a16:creationId xmlns:a16="http://schemas.microsoft.com/office/drawing/2014/main" id="{CAC3F3C4-708C-1664-5DCF-C0749A93EAD8}"/>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49790" y="14593641"/>
              <a:ext cx="8359430" cy="526586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411284C-950E-962F-D8DB-395643042586}"/>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34458" y="14518891"/>
              <a:ext cx="3850234" cy="7992492"/>
            </a:xfrm>
            <a:prstGeom prst="rect">
              <a:avLst/>
            </a:prstGeom>
          </p:spPr>
        </p:pic>
        <p:pic>
          <p:nvPicPr>
            <p:cNvPr id="36" name="Picture 35">
              <a:extLst>
                <a:ext uri="{FF2B5EF4-FFF2-40B4-BE49-F238E27FC236}">
                  <a16:creationId xmlns:a16="http://schemas.microsoft.com/office/drawing/2014/main" id="{9E4AE45F-9A86-8CF0-F15F-F8F6336E8C5B}"/>
                </a:ext>
              </a:extLst>
            </p:cNvPr>
            <p:cNvPicPr>
              <a:picLocks noChangeAspect="1"/>
            </p:cNvPicPr>
            <p:nvPr/>
          </p:nvPicPr>
          <p:blipFill>
            <a:blip r:embed="rId12">
              <a:clrChange>
                <a:clrFrom>
                  <a:srgbClr val="FFFFFF"/>
                </a:clrFrom>
                <a:clrTo>
                  <a:srgbClr val="FFFFFF">
                    <a:alpha val="0"/>
                  </a:srgbClr>
                </a:clrTo>
              </a:clrChange>
            </a:blip>
            <a:stretch>
              <a:fillRect/>
            </a:stretch>
          </p:blipFill>
          <p:spPr>
            <a:xfrm rot="16200000">
              <a:off x="34655926" y="18131053"/>
              <a:ext cx="3400290" cy="5944827"/>
            </a:xfrm>
            <a:prstGeom prst="rect">
              <a:avLst/>
            </a:prstGeom>
          </p:spPr>
        </p:pic>
        <p:sp>
          <p:nvSpPr>
            <p:cNvPr id="37" name="Rectangle 36">
              <a:extLst>
                <a:ext uri="{FF2B5EF4-FFF2-40B4-BE49-F238E27FC236}">
                  <a16:creationId xmlns:a16="http://schemas.microsoft.com/office/drawing/2014/main" id="{58A8C9B8-36D6-A82D-D268-4D668CBB9636}"/>
                </a:ext>
              </a:extLst>
            </p:cNvPr>
            <p:cNvSpPr/>
            <p:nvPr/>
          </p:nvSpPr>
          <p:spPr>
            <a:xfrm rot="3607455">
              <a:off x="34061480" y="20344999"/>
              <a:ext cx="2592136" cy="1217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t>Rubber Sheet</a:t>
              </a:r>
            </a:p>
          </p:txBody>
        </p:sp>
      </p:grpSp>
    </p:spTree>
    <p:extLst>
      <p:ext uri="{BB962C8B-B14F-4D97-AF65-F5344CB8AC3E}">
        <p14:creationId xmlns:p14="http://schemas.microsoft.com/office/powerpoint/2010/main" val="374881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4;p13">
            <a:extLst>
              <a:ext uri="{FF2B5EF4-FFF2-40B4-BE49-F238E27FC236}">
                <a16:creationId xmlns:a16="http://schemas.microsoft.com/office/drawing/2014/main" id="{DC10CA78-E720-0AC9-C786-588B17ADA743}"/>
              </a:ext>
            </a:extLst>
          </p:cNvPr>
          <p:cNvSpPr txBox="1"/>
          <p:nvPr/>
        </p:nvSpPr>
        <p:spPr>
          <a:xfrm>
            <a:off x="5126862" y="2459108"/>
            <a:ext cx="32107500" cy="16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dk1"/>
                </a:solidFill>
                <a:latin typeface="Times New Roman"/>
                <a:ea typeface="Times New Roman"/>
                <a:cs typeface="Times New Roman"/>
                <a:sym typeface="Times New Roman"/>
              </a:rPr>
              <a:t>James Baker, Aiden Ha, Donghwa Shin, Tommy Williams, Eddie Xiao</a:t>
            </a:r>
            <a:endParaRPr lang="en-US" sz="4500" b="1">
              <a:solidFill>
                <a:schemeClr val="dk1"/>
              </a:solidFill>
              <a:latin typeface="Times New Roman"/>
              <a:ea typeface="Times New Roman"/>
              <a:cs typeface="Times New Roman"/>
            </a:endParaRPr>
          </a:p>
        </p:txBody>
      </p:sp>
      <p:sp>
        <p:nvSpPr>
          <p:cNvPr id="7" name="Google Shape;55;p13">
            <a:extLst>
              <a:ext uri="{FF2B5EF4-FFF2-40B4-BE49-F238E27FC236}">
                <a16:creationId xmlns:a16="http://schemas.microsoft.com/office/drawing/2014/main" id="{E90F942B-D15D-5B1F-2710-BC7C6A72ABA9}"/>
              </a:ext>
            </a:extLst>
          </p:cNvPr>
          <p:cNvSpPr txBox="1"/>
          <p:nvPr/>
        </p:nvSpPr>
        <p:spPr>
          <a:xfrm>
            <a:off x="4353300" y="11337"/>
            <a:ext cx="35184600" cy="1966500"/>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pPr>
            <a:r>
              <a:rPr lang="en-US" sz="10000" b="1" i="1">
                <a:solidFill>
                  <a:schemeClr val="dk1"/>
                </a:solidFill>
                <a:latin typeface="Times New Roman"/>
                <a:ea typeface="Times New Roman"/>
                <a:cs typeface="Times New Roman"/>
                <a:sym typeface="Times New Roman"/>
              </a:rPr>
              <a:t>Eggs By the Dozen</a:t>
            </a:r>
            <a:endParaRPr lang="en-US" sz="10000" b="1">
              <a:solidFill>
                <a:srgbClr val="ECECF1"/>
              </a:solidFill>
              <a:highlight>
                <a:srgbClr val="343541"/>
              </a:highlight>
              <a:latin typeface="Roboto"/>
              <a:ea typeface="Roboto"/>
              <a:cs typeface="Roboto"/>
            </a:endParaRPr>
          </a:p>
        </p:txBody>
      </p:sp>
      <p:sp>
        <p:nvSpPr>
          <p:cNvPr id="10" name="Google Shape;58;p13">
            <a:extLst>
              <a:ext uri="{FF2B5EF4-FFF2-40B4-BE49-F238E27FC236}">
                <a16:creationId xmlns:a16="http://schemas.microsoft.com/office/drawing/2014/main" id="{E4BE7CBA-D730-EF78-3B0B-6C59B49108B6}"/>
              </a:ext>
            </a:extLst>
          </p:cNvPr>
          <p:cNvSpPr/>
          <p:nvPr/>
        </p:nvSpPr>
        <p:spPr>
          <a:xfrm>
            <a:off x="283275" y="3668330"/>
            <a:ext cx="13938000" cy="17531344"/>
          </a:xfrm>
          <a:prstGeom prst="roundRect">
            <a:avLst>
              <a:gd name="adj" fmla="val 2892"/>
            </a:avLst>
          </a:prstGeom>
          <a:solidFill>
            <a:schemeClr val="lt1"/>
          </a:solidFill>
          <a:ln w="76200" cap="flat" cmpd="sng">
            <a:solidFill>
              <a:srgbClr val="1C4587"/>
            </a:solidFill>
            <a:prstDash val="solid"/>
            <a:round/>
            <a:headEnd type="none" w="sm" len="sm"/>
            <a:tailEnd type="none" w="sm" len="sm"/>
          </a:ln>
        </p:spPr>
        <p:txBody>
          <a:bodyPr spcFirstLastPara="1" wrap="square" lIns="91425" tIns="91425" rIns="91425" bIns="91425" anchor="t" anchorCtr="0">
            <a:noAutofit/>
          </a:bodyPr>
          <a:lstStyle/>
          <a:p>
            <a:pPr algn="ctr">
              <a:spcBef>
                <a:spcPts val="1200"/>
              </a:spcBef>
            </a:pPr>
            <a:r>
              <a:rPr lang="en-US" sz="6000" b="1">
                <a:latin typeface="Times New Roman"/>
                <a:cs typeface="Times New Roman"/>
              </a:rPr>
              <a:t>Client Problem Definition</a:t>
            </a:r>
          </a:p>
          <a:p>
            <a:r>
              <a:rPr lang="en-US" sz="4000" b="1">
                <a:latin typeface="Times New Roman"/>
                <a:ea typeface="+mn-lt"/>
                <a:cs typeface="Times New Roman"/>
              </a:rPr>
              <a:t>Problem Definition:</a:t>
            </a:r>
            <a:endParaRPr lang="en-US" sz="4000">
              <a:latin typeface="Times New Roman"/>
              <a:ea typeface="+mn-lt"/>
              <a:cs typeface="Times New Roman"/>
            </a:endParaRPr>
          </a:p>
          <a:p>
            <a:pPr marL="285750" indent="-285750">
              <a:buFont typeface="Arial,Sans-Serif"/>
              <a:buChar char="•"/>
            </a:pPr>
            <a:r>
              <a:rPr lang="en-US" sz="4000">
                <a:latin typeface="Times New Roman"/>
                <a:ea typeface="+mn-lt"/>
                <a:cs typeface="Times New Roman"/>
              </a:rPr>
              <a:t>Susan </a:t>
            </a:r>
            <a:r>
              <a:rPr lang="en-US" sz="4000" err="1">
                <a:latin typeface="Times New Roman"/>
                <a:ea typeface="+mn-lt"/>
                <a:cs typeface="Times New Roman"/>
              </a:rPr>
              <a:t>Skalak</a:t>
            </a:r>
            <a:r>
              <a:rPr lang="en-US" sz="4000">
                <a:latin typeface="Times New Roman"/>
                <a:ea typeface="+mn-lt"/>
                <a:cs typeface="Times New Roman"/>
              </a:rPr>
              <a:t> of </a:t>
            </a:r>
            <a:r>
              <a:rPr lang="en-US" sz="4000" err="1">
                <a:latin typeface="Times New Roman"/>
                <a:ea typeface="+mn-lt"/>
                <a:cs typeface="Times New Roman"/>
              </a:rPr>
              <a:t>Ringadal</a:t>
            </a:r>
            <a:r>
              <a:rPr lang="en-US" sz="4000">
                <a:latin typeface="Times New Roman"/>
                <a:ea typeface="+mn-lt"/>
                <a:cs typeface="Times New Roman"/>
              </a:rPr>
              <a:t> Farm needs an efficient solution for monitoring parasites in her sheep, particularly barber pole worms.</a:t>
            </a:r>
          </a:p>
          <a:p>
            <a:pPr algn="l"/>
            <a:r>
              <a:rPr lang="en-US" sz="4000" b="1">
                <a:latin typeface="Times New Roman"/>
                <a:ea typeface="+mn-lt"/>
                <a:cs typeface="Times New Roman"/>
              </a:rPr>
              <a:t>Background</a:t>
            </a:r>
          </a:p>
          <a:p>
            <a:pPr algn="l">
              <a:buFont typeface="Arial" panose="020B0604020202020204" pitchFamily="34" charset="0"/>
              <a:buChar char="•"/>
            </a:pPr>
            <a:r>
              <a:rPr lang="en-US" sz="4000">
                <a:latin typeface="Times New Roman"/>
                <a:ea typeface="+mn-lt"/>
                <a:cs typeface="Times New Roman"/>
              </a:rPr>
              <a:t>Traditional fecal examination methods are time-intensive and require specialized skills.</a:t>
            </a:r>
          </a:p>
          <a:p>
            <a:pPr algn="l">
              <a:buFont typeface="Arial" panose="020B0604020202020204" pitchFamily="34" charset="0"/>
              <a:buChar char="•"/>
            </a:pPr>
            <a:r>
              <a:rPr lang="en-US" sz="4000">
                <a:latin typeface="Times New Roman"/>
                <a:ea typeface="+mn-lt"/>
                <a:cs typeface="Times New Roman"/>
              </a:rPr>
              <a:t>Fecal egg counting methods include FLOTAC and McMaster, with FLOTAC showing superior performance.</a:t>
            </a:r>
          </a:p>
          <a:p>
            <a:pPr algn="l">
              <a:buFont typeface="Arial" panose="020B0604020202020204" pitchFamily="34" charset="0"/>
              <a:buChar char="•"/>
            </a:pPr>
            <a:r>
              <a:rPr lang="en-US" sz="4000">
                <a:latin typeface="Times New Roman"/>
                <a:ea typeface="+mn-lt"/>
                <a:cs typeface="Times New Roman"/>
              </a:rPr>
              <a:t>FLOTAC offers higher accuracy but requires more complex procedures and equipment.</a:t>
            </a:r>
          </a:p>
          <a:p>
            <a:pPr algn="l"/>
            <a:r>
              <a:rPr lang="en-US" sz="4000" b="1">
                <a:latin typeface="Times New Roman"/>
                <a:ea typeface="+mn-lt"/>
                <a:cs typeface="Times New Roman"/>
              </a:rPr>
              <a:t>Contemporary Advances</a:t>
            </a:r>
          </a:p>
          <a:p>
            <a:pPr>
              <a:buFont typeface="Arial" panose="020B0604020202020204" pitchFamily="34" charset="0"/>
              <a:buChar char="•"/>
            </a:pPr>
            <a:r>
              <a:rPr lang="en-US" sz="4000">
                <a:latin typeface="Times New Roman"/>
                <a:ea typeface="+mn-lt"/>
                <a:cs typeface="Times New Roman"/>
              </a:rPr>
              <a:t>Automation in fecal egg counting aims to reduce manual labor, save time, and eliminate human error.</a:t>
            </a:r>
          </a:p>
          <a:p>
            <a:pPr algn="l">
              <a:buFont typeface="Arial" panose="020B0604020202020204" pitchFamily="34" charset="0"/>
              <a:buChar char="•"/>
            </a:pPr>
            <a:r>
              <a:rPr lang="en-US" sz="4000">
                <a:latin typeface="Times New Roman"/>
                <a:ea typeface="+mn-lt"/>
                <a:cs typeface="Times New Roman"/>
              </a:rPr>
              <a:t>Early automation efforts faced challenges in differentiating parasite eggs from fecal particles.</a:t>
            </a: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lgn="l"/>
            <a:endParaRPr lang="en-US" sz="4000">
              <a:latin typeface="Times New Roman"/>
              <a:ea typeface="+mn-lt"/>
              <a:cs typeface="Times New Roman"/>
            </a:endParaRPr>
          </a:p>
        </p:txBody>
      </p:sp>
      <p:sp>
        <p:nvSpPr>
          <p:cNvPr id="11" name="Google Shape;59;p13">
            <a:extLst>
              <a:ext uri="{FF2B5EF4-FFF2-40B4-BE49-F238E27FC236}">
                <a16:creationId xmlns:a16="http://schemas.microsoft.com/office/drawing/2014/main" id="{BC5D33CD-5994-2AD6-7B9C-5AAA174281CD}"/>
              </a:ext>
            </a:extLst>
          </p:cNvPr>
          <p:cNvSpPr/>
          <p:nvPr/>
        </p:nvSpPr>
        <p:spPr>
          <a:xfrm>
            <a:off x="29735239" y="3581245"/>
            <a:ext cx="13916228" cy="17546368"/>
          </a:xfrm>
          <a:prstGeom prst="roundRect">
            <a:avLst>
              <a:gd name="adj" fmla="val 3183"/>
            </a:avLst>
          </a:prstGeom>
          <a:noFill/>
          <a:ln w="76200" cap="flat" cmpd="sng">
            <a:solidFill>
              <a:srgbClr val="1C458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6000" b="1">
                <a:latin typeface="Times New Roman" panose="02020603050405020304" pitchFamily="18" charset="0"/>
                <a:cs typeface="Times New Roman" panose="02020603050405020304" pitchFamily="18" charset="0"/>
              </a:rPr>
              <a:t>Test Results and Conclusion</a:t>
            </a:r>
          </a:p>
        </p:txBody>
      </p:sp>
      <p:sp>
        <p:nvSpPr>
          <p:cNvPr id="12" name="Google Shape;60;p13">
            <a:extLst>
              <a:ext uri="{FF2B5EF4-FFF2-40B4-BE49-F238E27FC236}">
                <a16:creationId xmlns:a16="http://schemas.microsoft.com/office/drawing/2014/main" id="{FF021A74-A861-4A21-08B6-6621489C3C7A}"/>
              </a:ext>
            </a:extLst>
          </p:cNvPr>
          <p:cNvSpPr/>
          <p:nvPr/>
        </p:nvSpPr>
        <p:spPr>
          <a:xfrm>
            <a:off x="426710" y="21481882"/>
            <a:ext cx="13936890" cy="8413236"/>
          </a:xfrm>
          <a:prstGeom prst="roundRect">
            <a:avLst>
              <a:gd name="adj" fmla="val 4657"/>
            </a:avLst>
          </a:prstGeom>
          <a:solidFill>
            <a:schemeClr val="lt1"/>
          </a:solidFill>
          <a:ln w="76200" cap="flat" cmpd="sng">
            <a:no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6000" b="1">
                <a:latin typeface="Times New Roman"/>
                <a:cs typeface="Times New Roman"/>
              </a:rPr>
              <a:t>Success Criteria &amp; Limitations</a:t>
            </a:r>
          </a:p>
          <a:p>
            <a:pPr algn="ctr"/>
            <a:r>
              <a:rPr lang="en-US" sz="4000" b="1">
                <a:latin typeface="Times New Roman"/>
                <a:ea typeface="+mn-lt"/>
                <a:cs typeface="Times New Roman"/>
              </a:rPr>
              <a:t>Objective of the Team:</a:t>
            </a:r>
          </a:p>
          <a:p>
            <a:r>
              <a:rPr lang="en-US" sz="4000">
                <a:latin typeface="Times New Roman"/>
                <a:ea typeface="+mn-lt"/>
                <a:cs typeface="Times New Roman"/>
              </a:rPr>
              <a:t>To create a reliable, accurate and cheap method to detect and count parasite eggs in fecal samples of goats and sheep, that specifically minimizes undetected, infected goats. </a:t>
            </a:r>
            <a:endParaRPr lang="en-US" sz="4000">
              <a:latin typeface="Times New Roman"/>
              <a:cs typeface="Times New Roman"/>
            </a:endParaRPr>
          </a:p>
          <a:p>
            <a:r>
              <a:rPr lang="en-US" sz="4000">
                <a:latin typeface="Times New Roman"/>
                <a:ea typeface="+mn-lt"/>
                <a:cs typeface="Times New Roman"/>
              </a:rPr>
              <a:t>  </a:t>
            </a:r>
            <a:r>
              <a:rPr lang="en-US" sz="4000" b="1">
                <a:latin typeface="Times New Roman"/>
                <a:ea typeface="+mn-lt"/>
                <a:cs typeface="Times New Roman"/>
              </a:rPr>
              <a:t> The success of the solution will be determined by:</a:t>
            </a:r>
          </a:p>
          <a:p>
            <a:pPr marL="742950" indent="-742950">
              <a:buAutoNum type="arabicPeriod"/>
            </a:pPr>
            <a:r>
              <a:rPr lang="en-US" sz="4000">
                <a:latin typeface="Times New Roman"/>
                <a:ea typeface="+mn-lt"/>
                <a:cs typeface="Times New Roman"/>
              </a:rPr>
              <a:t>Lower overall testing costs than $16 per test.</a:t>
            </a:r>
          </a:p>
          <a:p>
            <a:pPr marL="742950" indent="-742950">
              <a:buAutoNum type="arabicPeriod"/>
            </a:pPr>
            <a:r>
              <a:rPr lang="en-US" sz="4000">
                <a:latin typeface="Times New Roman"/>
                <a:ea typeface="+mn-lt"/>
                <a:cs typeface="Times New Roman"/>
              </a:rPr>
              <a:t>Timely and reliable results, faster than two weeks</a:t>
            </a:r>
          </a:p>
          <a:p>
            <a:pPr marL="742950" indent="-742950">
              <a:buAutoNum type="arabicPeriod"/>
            </a:pPr>
            <a:r>
              <a:rPr lang="en-US" sz="4000">
                <a:latin typeface="Times New Roman"/>
                <a:ea typeface="+mn-lt"/>
                <a:cs typeface="Times New Roman"/>
              </a:rPr>
              <a:t>Be as or more accurate than the current parasite detection method. </a:t>
            </a:r>
            <a:endParaRPr lang="en-US" sz="4000">
              <a:latin typeface="Times New Roman" panose="02020603050405020304" pitchFamily="18" charset="0"/>
              <a:ea typeface="+mn-lt"/>
              <a:cs typeface="Times New Roman" panose="02020603050405020304" pitchFamily="18" charset="0"/>
            </a:endParaRPr>
          </a:p>
          <a:p>
            <a:pPr marL="742950" indent="-742950">
              <a:buAutoNum type="arabicPeriod"/>
            </a:pPr>
            <a:r>
              <a:rPr lang="en-US" sz="4000">
                <a:latin typeface="Times New Roman"/>
                <a:cs typeface="Times New Roman"/>
              </a:rPr>
              <a:t>Solution should operate natively and provide timely, reliable results.</a:t>
            </a:r>
          </a:p>
        </p:txBody>
      </p:sp>
      <p:sp>
        <p:nvSpPr>
          <p:cNvPr id="13" name="Google Shape;61;p13">
            <a:extLst>
              <a:ext uri="{FF2B5EF4-FFF2-40B4-BE49-F238E27FC236}">
                <a16:creationId xmlns:a16="http://schemas.microsoft.com/office/drawing/2014/main" id="{D3FD88F6-1BFA-AD9D-C860-0FE4BD9D529C}"/>
              </a:ext>
            </a:extLst>
          </p:cNvPr>
          <p:cNvSpPr/>
          <p:nvPr/>
        </p:nvSpPr>
        <p:spPr>
          <a:xfrm>
            <a:off x="29800553" y="21347957"/>
            <a:ext cx="13894457" cy="7301136"/>
          </a:xfrm>
          <a:prstGeom prst="roundRect">
            <a:avLst>
              <a:gd name="adj" fmla="val 3023"/>
            </a:avLst>
          </a:prstGeom>
          <a:solidFill>
            <a:schemeClr val="lt1"/>
          </a:solidFill>
          <a:ln w="76200" cap="flat" cmpd="sng">
            <a:no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6000" b="1">
                <a:latin typeface="Times New Roman"/>
                <a:cs typeface="Times New Roman"/>
              </a:rPr>
              <a:t>Future Work</a:t>
            </a:r>
          </a:p>
          <a:p>
            <a:r>
              <a:rPr lang="en-US" sz="4000" b="1">
                <a:solidFill>
                  <a:schemeClr val="dk1"/>
                </a:solidFill>
                <a:latin typeface="Times New Roman"/>
                <a:cs typeface="Times New Roman"/>
              </a:rPr>
              <a:t>Work Reflection:</a:t>
            </a:r>
          </a:p>
          <a:p>
            <a:pPr algn="ctr"/>
            <a:r>
              <a:rPr lang="en-US" sz="4000">
                <a:solidFill>
                  <a:schemeClr val="dk1"/>
                </a:solidFill>
                <a:latin typeface="Times New Roman"/>
                <a:cs typeface="Times New Roman"/>
              </a:rPr>
              <a:t>We would not do anything differently as our current solution works as intended, detecting parasites within an image.</a:t>
            </a:r>
            <a:endParaRPr lang="en-US" sz="4000" b="1">
              <a:solidFill>
                <a:schemeClr val="dk1"/>
              </a:solidFill>
              <a:latin typeface="Times New Roman"/>
              <a:cs typeface="Times New Roman"/>
            </a:endParaRPr>
          </a:p>
          <a:p>
            <a:r>
              <a:rPr lang="en-US" sz="4000" b="1">
                <a:solidFill>
                  <a:schemeClr val="dk1"/>
                </a:solidFill>
                <a:latin typeface="Times New Roman"/>
                <a:cs typeface="Times New Roman"/>
              </a:rPr>
              <a:t>Next Steps:</a:t>
            </a:r>
            <a:endParaRPr lang="en-US">
              <a:solidFill>
                <a:schemeClr val="dk1"/>
              </a:solidFill>
            </a:endParaRPr>
          </a:p>
          <a:p>
            <a:pPr lvl="1"/>
            <a:r>
              <a:rPr lang="en-US" sz="4200">
                <a:solidFill>
                  <a:schemeClr val="dk1"/>
                </a:solidFill>
                <a:latin typeface="Times New Roman"/>
                <a:cs typeface="Times New Roman"/>
              </a:rPr>
              <a:t>1. </a:t>
            </a:r>
            <a:r>
              <a:rPr lang="en-US" sz="4200" b="1">
                <a:solidFill>
                  <a:schemeClr val="dk1"/>
                </a:solidFill>
                <a:latin typeface="Times New Roman"/>
                <a:cs typeface="Times New Roman"/>
              </a:rPr>
              <a:t> Enhance Accuracy:</a:t>
            </a:r>
            <a:r>
              <a:rPr lang="en-US" sz="4200">
                <a:solidFill>
                  <a:schemeClr val="dk1"/>
                </a:solidFill>
                <a:latin typeface="Times New Roman"/>
                <a:cs typeface="Times New Roman"/>
              </a:rPr>
              <a:t> Conduct further testing and improve the algorithm.</a:t>
            </a:r>
          </a:p>
          <a:p>
            <a:pPr lvl="1"/>
            <a:r>
              <a:rPr lang="en-US" sz="4200">
                <a:solidFill>
                  <a:schemeClr val="dk1"/>
                </a:solidFill>
                <a:latin typeface="Times New Roman"/>
                <a:cs typeface="Times New Roman"/>
              </a:rPr>
              <a:t>2.  </a:t>
            </a:r>
            <a:r>
              <a:rPr lang="en-US" sz="4200" b="1">
                <a:solidFill>
                  <a:schemeClr val="dk1"/>
                </a:solidFill>
                <a:latin typeface="Times New Roman"/>
                <a:cs typeface="Times New Roman"/>
              </a:rPr>
              <a:t>Expand Parasite Detection:</a:t>
            </a:r>
            <a:r>
              <a:rPr lang="en-US" sz="4200">
                <a:solidFill>
                  <a:schemeClr val="dk1"/>
                </a:solidFill>
                <a:latin typeface="Times New Roman"/>
                <a:cs typeface="Times New Roman"/>
              </a:rPr>
              <a:t> Many animals have a similar problem. We will explore the feasibility of expanding the algorithm to detect other common parasites.</a:t>
            </a:r>
          </a:p>
          <a:p>
            <a:pPr lvl="1"/>
            <a:r>
              <a:rPr lang="en-US" sz="4200">
                <a:solidFill>
                  <a:schemeClr val="dk1"/>
                </a:solidFill>
                <a:latin typeface="Times New Roman"/>
                <a:cs typeface="Times New Roman"/>
              </a:rPr>
              <a:t>3.  </a:t>
            </a:r>
            <a:r>
              <a:rPr lang="en-US" sz="4200" b="1">
                <a:solidFill>
                  <a:schemeClr val="dk1"/>
                </a:solidFill>
                <a:latin typeface="Times New Roman"/>
                <a:cs typeface="Times New Roman"/>
              </a:rPr>
              <a:t>User Experience Enhancement:</a:t>
            </a:r>
            <a:r>
              <a:rPr lang="en-US" sz="4200">
                <a:solidFill>
                  <a:schemeClr val="dk1"/>
                </a:solidFill>
                <a:latin typeface="Times New Roman"/>
                <a:cs typeface="Times New Roman"/>
              </a:rPr>
              <a:t> Introduce additional features to and improve the visual appeal of the website.</a:t>
            </a:r>
          </a:p>
          <a:p>
            <a:pPr lvl="1"/>
            <a:r>
              <a:rPr lang="en-US" sz="4200">
                <a:solidFill>
                  <a:schemeClr val="dk1"/>
                </a:solidFill>
                <a:latin typeface="Times New Roman"/>
                <a:cs typeface="Times New Roman"/>
              </a:rPr>
              <a:t>4. </a:t>
            </a:r>
            <a:r>
              <a:rPr lang="en-US" sz="4200" b="1">
                <a:solidFill>
                  <a:schemeClr val="dk1"/>
                </a:solidFill>
                <a:latin typeface="Times New Roman"/>
                <a:cs typeface="Times New Roman"/>
              </a:rPr>
              <a:t>Mobile Application Deployment:</a:t>
            </a:r>
            <a:r>
              <a:rPr lang="en-US" sz="4200">
                <a:solidFill>
                  <a:schemeClr val="dk1"/>
                </a:solidFill>
                <a:latin typeface="Times New Roman"/>
                <a:cs typeface="Times New Roman"/>
              </a:rPr>
              <a:t> Begin development of mobile application in order to improve user accessibility and marketability.</a:t>
            </a:r>
            <a:endParaRPr lang="en-US" sz="4200">
              <a:solidFill>
                <a:schemeClr val="dk1"/>
              </a:solidFill>
              <a:latin typeface="Times New Roman" panose="02020603050405020304" pitchFamily="18" charset="0"/>
              <a:cs typeface="Times New Roman" panose="02020603050405020304" pitchFamily="18" charset="0"/>
            </a:endParaRPr>
          </a:p>
        </p:txBody>
      </p:sp>
      <p:pic>
        <p:nvPicPr>
          <p:cNvPr id="16" name="Google Shape;64;p13">
            <a:extLst>
              <a:ext uri="{FF2B5EF4-FFF2-40B4-BE49-F238E27FC236}">
                <a16:creationId xmlns:a16="http://schemas.microsoft.com/office/drawing/2014/main" id="{82E8321B-CEB2-3701-14E8-2A52F989FFF3}"/>
              </a:ext>
            </a:extLst>
          </p:cNvPr>
          <p:cNvPicPr preferRelativeResize="0"/>
          <p:nvPr/>
        </p:nvPicPr>
        <p:blipFill>
          <a:blip r:embed="rId3">
            <a:alphaModFix/>
          </a:blip>
          <a:stretch>
            <a:fillRect/>
          </a:stretch>
        </p:blipFill>
        <p:spPr>
          <a:xfrm>
            <a:off x="2357850" y="190500"/>
            <a:ext cx="4502200" cy="2875874"/>
          </a:xfrm>
          <a:prstGeom prst="rect">
            <a:avLst/>
          </a:prstGeom>
          <a:noFill/>
          <a:ln>
            <a:noFill/>
          </a:ln>
        </p:spPr>
      </p:pic>
      <p:sp>
        <p:nvSpPr>
          <p:cNvPr id="17" name="Google Shape;65;p13">
            <a:extLst>
              <a:ext uri="{FF2B5EF4-FFF2-40B4-BE49-F238E27FC236}">
                <a16:creationId xmlns:a16="http://schemas.microsoft.com/office/drawing/2014/main" id="{BE9279A7-2476-1F3B-80DD-B2DBF8DF61A2}"/>
              </a:ext>
            </a:extLst>
          </p:cNvPr>
          <p:cNvSpPr txBox="1"/>
          <p:nvPr/>
        </p:nvSpPr>
        <p:spPr>
          <a:xfrm>
            <a:off x="435675" y="30098213"/>
            <a:ext cx="13938000" cy="5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dk2"/>
                </a:solidFill>
              </a:rPr>
              <a:t>Citations:</a:t>
            </a:r>
            <a:endParaRPr sz="2600" b="1">
              <a:solidFill>
                <a:schemeClr val="dk2"/>
              </a:solidFill>
            </a:endParaRPr>
          </a:p>
        </p:txBody>
      </p:sp>
      <p:pic>
        <p:nvPicPr>
          <p:cNvPr id="14" name="Picture 13" descr="A diagram of a computer process&#10;&#10;Description automatically generated">
            <a:extLst>
              <a:ext uri="{FF2B5EF4-FFF2-40B4-BE49-F238E27FC236}">
                <a16:creationId xmlns:a16="http://schemas.microsoft.com/office/drawing/2014/main" id="{EDD7248A-3A58-9C43-774F-B0185522DF2D}"/>
              </a:ext>
            </a:extLst>
          </p:cNvPr>
          <p:cNvPicPr>
            <a:picLocks noChangeAspect="1"/>
          </p:cNvPicPr>
          <p:nvPr/>
        </p:nvPicPr>
        <p:blipFill>
          <a:blip r:embed="rId4"/>
          <a:stretch>
            <a:fillRect/>
          </a:stretch>
        </p:blipFill>
        <p:spPr>
          <a:xfrm>
            <a:off x="34963718" y="2941479"/>
            <a:ext cx="9141386" cy="15847240"/>
          </a:xfrm>
          <a:prstGeom prst="rect">
            <a:avLst/>
          </a:prstGeom>
        </p:spPr>
      </p:pic>
      <p:cxnSp>
        <p:nvCxnSpPr>
          <p:cNvPr id="18" name="Google Shape;66;p13">
            <a:extLst>
              <a:ext uri="{FF2B5EF4-FFF2-40B4-BE49-F238E27FC236}">
                <a16:creationId xmlns:a16="http://schemas.microsoft.com/office/drawing/2014/main" id="{77BCA72E-244F-4C3D-7849-265ADC141346}"/>
              </a:ext>
            </a:extLst>
          </p:cNvPr>
          <p:cNvCxnSpPr/>
          <p:nvPr/>
        </p:nvCxnSpPr>
        <p:spPr>
          <a:xfrm>
            <a:off x="435625" y="30027875"/>
            <a:ext cx="43172400" cy="0"/>
          </a:xfrm>
          <a:prstGeom prst="straightConnector1">
            <a:avLst/>
          </a:prstGeom>
          <a:noFill/>
          <a:ln w="76200" cap="flat" cmpd="sng">
            <a:solidFill>
              <a:srgbClr val="1C4587"/>
            </a:solidFill>
            <a:prstDash val="solid"/>
            <a:round/>
            <a:headEnd type="none" w="med" len="med"/>
            <a:tailEnd type="none" w="med" len="med"/>
          </a:ln>
        </p:spPr>
      </p:cxnSp>
      <p:cxnSp>
        <p:nvCxnSpPr>
          <p:cNvPr id="19" name="Google Shape;67;p13">
            <a:extLst>
              <a:ext uri="{FF2B5EF4-FFF2-40B4-BE49-F238E27FC236}">
                <a16:creationId xmlns:a16="http://schemas.microsoft.com/office/drawing/2014/main" id="{8DC16CCA-8310-23D7-F055-252FDB390CB2}"/>
              </a:ext>
            </a:extLst>
          </p:cNvPr>
          <p:cNvCxnSpPr/>
          <p:nvPr/>
        </p:nvCxnSpPr>
        <p:spPr>
          <a:xfrm>
            <a:off x="618099" y="3392139"/>
            <a:ext cx="43172400" cy="0"/>
          </a:xfrm>
          <a:prstGeom prst="straightConnector1">
            <a:avLst/>
          </a:prstGeom>
          <a:noFill/>
          <a:ln w="76200" cap="flat" cmpd="sng">
            <a:solidFill>
              <a:srgbClr val="1C4587"/>
            </a:solidFill>
            <a:prstDash val="solid"/>
            <a:round/>
            <a:headEnd type="none" w="med" len="med"/>
            <a:tailEnd type="none" w="med" len="med"/>
          </a:ln>
        </p:spPr>
      </p:cxnSp>
      <p:pic>
        <p:nvPicPr>
          <p:cNvPr id="2" name="Google Shape;64;p13">
            <a:extLst>
              <a:ext uri="{FF2B5EF4-FFF2-40B4-BE49-F238E27FC236}">
                <a16:creationId xmlns:a16="http://schemas.microsoft.com/office/drawing/2014/main" id="{548BF8D9-8EAD-5B84-68E0-4DCE73DCC2FF}"/>
              </a:ext>
            </a:extLst>
          </p:cNvPr>
          <p:cNvPicPr preferRelativeResize="0"/>
          <p:nvPr/>
        </p:nvPicPr>
        <p:blipFill>
          <a:blip r:embed="rId3">
            <a:alphaModFix/>
          </a:blip>
          <a:stretch>
            <a:fillRect/>
          </a:stretch>
        </p:blipFill>
        <p:spPr>
          <a:xfrm>
            <a:off x="37031150" y="152400"/>
            <a:ext cx="4502200" cy="2875874"/>
          </a:xfrm>
          <a:prstGeom prst="rect">
            <a:avLst/>
          </a:prstGeom>
          <a:noFill/>
          <a:ln>
            <a:noFill/>
          </a:ln>
        </p:spPr>
      </p:pic>
      <p:pic>
        <p:nvPicPr>
          <p:cNvPr id="24" name="Picture 23" descr="Sustainable Parasite Control for Sheep and Goats | Mississippi State  University Extension Service">
            <a:extLst>
              <a:ext uri="{FF2B5EF4-FFF2-40B4-BE49-F238E27FC236}">
                <a16:creationId xmlns:a16="http://schemas.microsoft.com/office/drawing/2014/main" id="{94E00190-A030-D1A3-AC31-09E243672364}"/>
              </a:ext>
            </a:extLst>
          </p:cNvPr>
          <p:cNvPicPr>
            <a:picLocks noChangeAspect="1"/>
          </p:cNvPicPr>
          <p:nvPr/>
        </p:nvPicPr>
        <p:blipFill>
          <a:blip r:embed="rId5"/>
          <a:stretch>
            <a:fillRect/>
          </a:stretch>
        </p:blipFill>
        <p:spPr>
          <a:xfrm>
            <a:off x="620140" y="15934750"/>
            <a:ext cx="6287510" cy="4150160"/>
          </a:xfrm>
          <a:prstGeom prst="rect">
            <a:avLst/>
          </a:prstGeom>
        </p:spPr>
      </p:pic>
      <p:pic>
        <p:nvPicPr>
          <p:cNvPr id="26" name="Picture 25" descr="A close-up of a microscope&#10;&#10;Description automatically generated">
            <a:extLst>
              <a:ext uri="{FF2B5EF4-FFF2-40B4-BE49-F238E27FC236}">
                <a16:creationId xmlns:a16="http://schemas.microsoft.com/office/drawing/2014/main" id="{0E56E890-C311-C189-7C57-06EBC8141F84}"/>
              </a:ext>
            </a:extLst>
          </p:cNvPr>
          <p:cNvPicPr>
            <a:picLocks noChangeAspect="1"/>
          </p:cNvPicPr>
          <p:nvPr/>
        </p:nvPicPr>
        <p:blipFill rotWithShape="1">
          <a:blip r:embed="rId6"/>
          <a:srcRect l="4567" t="5977" r="5812" b="5304"/>
          <a:stretch/>
        </p:blipFill>
        <p:spPr>
          <a:xfrm>
            <a:off x="7168772" y="15258518"/>
            <a:ext cx="6551410" cy="4926074"/>
          </a:xfrm>
          <a:prstGeom prst="rect">
            <a:avLst/>
          </a:prstGeom>
        </p:spPr>
      </p:pic>
      <p:pic>
        <p:nvPicPr>
          <p:cNvPr id="3" name="Picture 2" descr="A microscope view of a variety of bacteria&#10;&#10;Description automatically generated">
            <a:extLst>
              <a:ext uri="{FF2B5EF4-FFF2-40B4-BE49-F238E27FC236}">
                <a16:creationId xmlns:a16="http://schemas.microsoft.com/office/drawing/2014/main" id="{AE2C2D2F-0D0C-7908-7831-EFBBB877C01C}"/>
              </a:ext>
            </a:extLst>
          </p:cNvPr>
          <p:cNvPicPr>
            <a:picLocks noChangeAspect="1"/>
          </p:cNvPicPr>
          <p:nvPr/>
        </p:nvPicPr>
        <p:blipFill rotWithShape="1">
          <a:blip r:embed="rId7"/>
          <a:srcRect t="-553" r="-199" b="6012"/>
          <a:stretch/>
        </p:blipFill>
        <p:spPr>
          <a:xfrm>
            <a:off x="25121116" y="15933807"/>
            <a:ext cx="4122821" cy="2852189"/>
          </a:xfrm>
          <a:prstGeom prst="rect">
            <a:avLst/>
          </a:prstGeom>
        </p:spPr>
      </p:pic>
      <p:pic>
        <p:nvPicPr>
          <p:cNvPr id="4" name="Picture 3">
            <a:extLst>
              <a:ext uri="{FF2B5EF4-FFF2-40B4-BE49-F238E27FC236}">
                <a16:creationId xmlns:a16="http://schemas.microsoft.com/office/drawing/2014/main" id="{BE744278-3286-C84B-1F5A-629FB547A10B}"/>
              </a:ext>
            </a:extLst>
          </p:cNvPr>
          <p:cNvPicPr>
            <a:picLocks noChangeAspect="1"/>
          </p:cNvPicPr>
          <p:nvPr/>
        </p:nvPicPr>
        <p:blipFill>
          <a:blip r:embed="rId8"/>
          <a:stretch>
            <a:fillRect/>
          </a:stretch>
        </p:blipFill>
        <p:spPr>
          <a:xfrm>
            <a:off x="67639036" y="52655111"/>
            <a:ext cx="13182600" cy="10363200"/>
          </a:xfrm>
          <a:prstGeom prst="rect">
            <a:avLst/>
          </a:prstGeom>
        </p:spPr>
      </p:pic>
      <p:pic>
        <p:nvPicPr>
          <p:cNvPr id="5" name="Picture 4" descr="A close-up of a black and white background&#10;&#10;Description automatically generated">
            <a:extLst>
              <a:ext uri="{FF2B5EF4-FFF2-40B4-BE49-F238E27FC236}">
                <a16:creationId xmlns:a16="http://schemas.microsoft.com/office/drawing/2014/main" id="{B830CC84-11C1-7B0C-D9E2-543F9E737D99}"/>
              </a:ext>
            </a:extLst>
          </p:cNvPr>
          <p:cNvPicPr>
            <a:picLocks noChangeAspect="1"/>
          </p:cNvPicPr>
          <p:nvPr/>
        </p:nvPicPr>
        <p:blipFill>
          <a:blip r:embed="rId9"/>
          <a:stretch>
            <a:fillRect/>
          </a:stretch>
        </p:blipFill>
        <p:spPr>
          <a:xfrm>
            <a:off x="67304447" y="59645816"/>
            <a:ext cx="13239750" cy="10458450"/>
          </a:xfrm>
          <a:prstGeom prst="rect">
            <a:avLst/>
          </a:prstGeom>
        </p:spPr>
      </p:pic>
      <p:pic>
        <p:nvPicPr>
          <p:cNvPr id="8" name="Picture 7">
            <a:extLst>
              <a:ext uri="{FF2B5EF4-FFF2-40B4-BE49-F238E27FC236}">
                <a16:creationId xmlns:a16="http://schemas.microsoft.com/office/drawing/2014/main" id="{6404B291-8CE4-0569-470E-4105A681AC12}"/>
              </a:ext>
            </a:extLst>
          </p:cNvPr>
          <p:cNvPicPr>
            <a:picLocks noChangeAspect="1"/>
          </p:cNvPicPr>
          <p:nvPr/>
        </p:nvPicPr>
        <p:blipFill rotWithShape="1">
          <a:blip r:embed="rId10"/>
          <a:srcRect l="7489" t="9561" r="7755" b="9504"/>
          <a:stretch/>
        </p:blipFill>
        <p:spPr>
          <a:xfrm>
            <a:off x="24894267" y="9618934"/>
            <a:ext cx="4645223" cy="3449096"/>
          </a:xfrm>
          <a:prstGeom prst="rect">
            <a:avLst/>
          </a:prstGeom>
        </p:spPr>
      </p:pic>
      <p:pic>
        <p:nvPicPr>
          <p:cNvPr id="15" name="Picture 14">
            <a:extLst>
              <a:ext uri="{FF2B5EF4-FFF2-40B4-BE49-F238E27FC236}">
                <a16:creationId xmlns:a16="http://schemas.microsoft.com/office/drawing/2014/main" id="{9965F8FE-FC61-B8E2-EC25-6E2FDCEBF4CD}"/>
              </a:ext>
            </a:extLst>
          </p:cNvPr>
          <p:cNvPicPr>
            <a:picLocks noChangeAspect="1"/>
          </p:cNvPicPr>
          <p:nvPr/>
        </p:nvPicPr>
        <p:blipFill rotWithShape="1">
          <a:blip r:embed="rId11"/>
          <a:srcRect t="879" r="584"/>
          <a:stretch/>
        </p:blipFill>
        <p:spPr>
          <a:xfrm>
            <a:off x="14346732" y="15891991"/>
            <a:ext cx="4418791" cy="2915553"/>
          </a:xfrm>
          <a:prstGeom prst="rect">
            <a:avLst/>
          </a:prstGeom>
        </p:spPr>
      </p:pic>
      <p:sp>
        <p:nvSpPr>
          <p:cNvPr id="25" name="TextBox 24">
            <a:extLst>
              <a:ext uri="{FF2B5EF4-FFF2-40B4-BE49-F238E27FC236}">
                <a16:creationId xmlns:a16="http://schemas.microsoft.com/office/drawing/2014/main" id="{6A5CEB52-47A6-0B63-91A0-BDB229F4FEBD}"/>
              </a:ext>
            </a:extLst>
          </p:cNvPr>
          <p:cNvSpPr txBox="1"/>
          <p:nvPr/>
        </p:nvSpPr>
        <p:spPr>
          <a:xfrm>
            <a:off x="14725155" y="21482194"/>
            <a:ext cx="14595646" cy="7786747"/>
          </a:xfrm>
          <a:prstGeom prst="rect">
            <a:avLst/>
          </a:prstGeom>
          <a:noFill/>
        </p:spPr>
        <p:txBody>
          <a:bodyPr wrap="square" lIns="91440" tIns="45720" rIns="91440" bIns="45720" anchor="t">
            <a:spAutoFit/>
          </a:bodyPr>
          <a:lstStyle/>
          <a:p>
            <a:pPr algn="ctr"/>
            <a:r>
              <a:rPr lang="en-US" sz="6000" b="1">
                <a:latin typeface="Times New Roman"/>
                <a:cs typeface="Times New Roman"/>
              </a:rPr>
              <a:t>Beta-Version Software Details</a:t>
            </a:r>
            <a:endParaRPr lang="en-US"/>
          </a:p>
          <a:p>
            <a:pPr marL="571500" indent="-571500">
              <a:buFont typeface="Arial"/>
              <a:buChar char="•"/>
            </a:pPr>
            <a:r>
              <a:rPr lang="en-US" sz="4000">
                <a:latin typeface="Times New Roman"/>
                <a:ea typeface="+mn-lt"/>
                <a:cs typeface="Times New Roman"/>
              </a:rPr>
              <a:t>Feature extraction algorithm leveraging OpenCV and a novel parameter optimization algorithm </a:t>
            </a:r>
          </a:p>
          <a:p>
            <a:pPr marL="571500" indent="-571500">
              <a:buFont typeface="Arial"/>
              <a:buChar char="•"/>
            </a:pPr>
            <a:r>
              <a:rPr lang="en-US" sz="4000">
                <a:latin typeface="Times New Roman"/>
                <a:ea typeface="+mn-lt"/>
                <a:cs typeface="Times New Roman"/>
              </a:rPr>
              <a:t>Hosting on a live website at </a:t>
            </a:r>
            <a:r>
              <a:rPr lang="en-US" sz="4000">
                <a:latin typeface="Times New Roman"/>
                <a:ea typeface="+mn-lt"/>
                <a:cs typeface="Times New Roman"/>
                <a:hlinkClick r:id="rId12"/>
              </a:rPr>
              <a:t>https://eggbydozen.adaptable.app</a:t>
            </a:r>
          </a:p>
          <a:p>
            <a:pPr marL="571500" indent="-571500">
              <a:buFont typeface="Arial"/>
              <a:buChar char="•"/>
            </a:pPr>
            <a:endParaRPr lang="en-US" sz="4000">
              <a:latin typeface="Times New Roman"/>
              <a:ea typeface="+mn-lt"/>
              <a:cs typeface="Times New Roman"/>
            </a:endParaRPr>
          </a:p>
          <a:p>
            <a:pPr algn="ctr"/>
            <a:r>
              <a:rPr lang="en-US" sz="4000" b="1">
                <a:latin typeface="Times New Roman"/>
                <a:ea typeface="+mn-lt"/>
                <a:cs typeface="Times New Roman"/>
              </a:rPr>
              <a:t>Success Metric Analysis</a:t>
            </a:r>
          </a:p>
          <a:p>
            <a:r>
              <a:rPr lang="en-US" sz="4000">
                <a:solidFill>
                  <a:srgbClr val="275317"/>
                </a:solidFill>
                <a:ea typeface="+mn-lt"/>
                <a:cs typeface="+mn-lt"/>
              </a:rPr>
              <a:t>✔️ $0 Cost Per Test and is accessible to anyone.</a:t>
            </a:r>
            <a:endParaRPr lang="en-US"/>
          </a:p>
          <a:p>
            <a:r>
              <a:rPr lang="en-US" sz="4000">
                <a:solidFill>
                  <a:srgbClr val="275317"/>
                </a:solidFill>
                <a:ea typeface="+mn-lt"/>
                <a:cs typeface="+mn-lt"/>
              </a:rPr>
              <a:t>✔️ Displays results in less than 10 seconds.</a:t>
            </a:r>
            <a:endParaRPr lang="en-US"/>
          </a:p>
          <a:p>
            <a:r>
              <a:rPr lang="en-US" sz="4000">
                <a:solidFill>
                  <a:srgbClr val="275317"/>
                </a:solidFill>
                <a:ea typeface="+mn-lt"/>
                <a:cs typeface="+mn-lt"/>
              </a:rPr>
              <a:t>✔️ Correctly diagnoses ruminant health condition (in terms of infestation severity) for all test samples.</a:t>
            </a:r>
          </a:p>
          <a:p>
            <a:r>
              <a:rPr lang="en-US" sz="4000">
                <a:solidFill>
                  <a:srgbClr val="275317"/>
                </a:solidFill>
                <a:ea typeface="+mn-lt"/>
                <a:cs typeface="+mn-lt"/>
              </a:rPr>
              <a:t>✔️ Web-Hosted and Native Application versions available. </a:t>
            </a:r>
            <a:endParaRPr lang="en-US"/>
          </a:p>
          <a:p>
            <a:endParaRPr lang="en-US" sz="4000">
              <a:solidFill>
                <a:srgbClr val="275317"/>
              </a:solidFill>
            </a:endParaRPr>
          </a:p>
        </p:txBody>
      </p:sp>
      <p:pic>
        <p:nvPicPr>
          <p:cNvPr id="20" name="Content Placeholder 19" descr="A graph of eggs in different colors&#10;&#10;Description automatically generated">
            <a:extLst>
              <a:ext uri="{FF2B5EF4-FFF2-40B4-BE49-F238E27FC236}">
                <a16:creationId xmlns:a16="http://schemas.microsoft.com/office/drawing/2014/main" id="{E78D8945-A851-0146-74CA-82E4B18B44B9}"/>
              </a:ext>
            </a:extLst>
          </p:cNvPr>
          <p:cNvPicPr>
            <a:picLocks noGrp="1" noChangeAspect="1"/>
          </p:cNvPicPr>
          <p:nvPr>
            <p:ph idx="1"/>
          </p:nvPr>
        </p:nvPicPr>
        <p:blipFill>
          <a:blip r:embed="rId13"/>
          <a:stretch>
            <a:fillRect/>
          </a:stretch>
        </p:blipFill>
        <p:spPr>
          <a:xfrm>
            <a:off x="29974935" y="12450665"/>
            <a:ext cx="13428383" cy="8438776"/>
          </a:xfrm>
        </p:spPr>
      </p:pic>
      <p:sp>
        <p:nvSpPr>
          <p:cNvPr id="23" name="TextBox 22">
            <a:extLst>
              <a:ext uri="{FF2B5EF4-FFF2-40B4-BE49-F238E27FC236}">
                <a16:creationId xmlns:a16="http://schemas.microsoft.com/office/drawing/2014/main" id="{EB5437A9-C4A0-90CA-8929-6D0CFA52F133}"/>
              </a:ext>
            </a:extLst>
          </p:cNvPr>
          <p:cNvSpPr txBox="1"/>
          <p:nvPr/>
        </p:nvSpPr>
        <p:spPr>
          <a:xfrm>
            <a:off x="9634071" y="1529974"/>
            <a:ext cx="29278727"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500" i="1">
                <a:solidFill>
                  <a:schemeClr val="tx1">
                    <a:lumMod val="50000"/>
                    <a:lumOff val="50000"/>
                  </a:schemeClr>
                </a:solidFill>
              </a:rPr>
              <a:t>An Algorthmic Solution To Fast and Accurate Ruminant Fecal Parasite Detection</a:t>
            </a:r>
          </a:p>
        </p:txBody>
      </p:sp>
      <p:pic>
        <p:nvPicPr>
          <p:cNvPr id="21" name="Picture 20" descr="Goat Cartoon White Transparent, Little Goat, Animal, Cute PNG Transparent  Image and Clipart for Free Download">
            <a:extLst>
              <a:ext uri="{FF2B5EF4-FFF2-40B4-BE49-F238E27FC236}">
                <a16:creationId xmlns:a16="http://schemas.microsoft.com/office/drawing/2014/main" id="{45DD53BD-B69A-FA06-A8B0-5C5F47FE9F90}"/>
              </a:ext>
            </a:extLst>
          </p:cNvPr>
          <p:cNvPicPr>
            <a:picLocks noChangeAspect="1"/>
          </p:cNvPicPr>
          <p:nvPr/>
        </p:nvPicPr>
        <p:blipFill>
          <a:blip r:embed="rId14"/>
          <a:stretch>
            <a:fillRect/>
          </a:stretch>
        </p:blipFill>
        <p:spPr>
          <a:xfrm>
            <a:off x="31867784" y="4876608"/>
            <a:ext cx="2743200" cy="2743200"/>
          </a:xfrm>
          <a:prstGeom prst="rect">
            <a:avLst/>
          </a:prstGeom>
        </p:spPr>
      </p:pic>
      <p:pic>
        <p:nvPicPr>
          <p:cNvPr id="22" name="Picture 21" descr="Emoji Poop transparent PNG - StickPNG">
            <a:extLst>
              <a:ext uri="{FF2B5EF4-FFF2-40B4-BE49-F238E27FC236}">
                <a16:creationId xmlns:a16="http://schemas.microsoft.com/office/drawing/2014/main" id="{DEB5E39E-6C71-8A2D-F019-CD5098331F9C}"/>
              </a:ext>
            </a:extLst>
          </p:cNvPr>
          <p:cNvPicPr>
            <a:picLocks noChangeAspect="1"/>
          </p:cNvPicPr>
          <p:nvPr/>
        </p:nvPicPr>
        <p:blipFill>
          <a:blip r:embed="rId15"/>
          <a:stretch>
            <a:fillRect/>
          </a:stretch>
        </p:blipFill>
        <p:spPr>
          <a:xfrm flipH="1">
            <a:off x="29965272" y="10880294"/>
            <a:ext cx="15059819" cy="1474341"/>
          </a:xfrm>
          <a:prstGeom prst="rect">
            <a:avLst/>
          </a:prstGeom>
        </p:spPr>
      </p:pic>
      <p:sp>
        <p:nvSpPr>
          <p:cNvPr id="29" name="TextBox 28">
            <a:extLst>
              <a:ext uri="{FF2B5EF4-FFF2-40B4-BE49-F238E27FC236}">
                <a16:creationId xmlns:a16="http://schemas.microsoft.com/office/drawing/2014/main" id="{80B7E3B4-90A9-27F5-9BCA-9611119FCE04}"/>
              </a:ext>
            </a:extLst>
          </p:cNvPr>
          <p:cNvSpPr txBox="1"/>
          <p:nvPr/>
        </p:nvSpPr>
        <p:spPr>
          <a:xfrm>
            <a:off x="14638068" y="3738479"/>
            <a:ext cx="14595646" cy="8987076"/>
          </a:xfrm>
          <a:prstGeom prst="rect">
            <a:avLst/>
          </a:prstGeom>
          <a:noFill/>
          <a:ln>
            <a:solidFill>
              <a:schemeClr val="tx1"/>
            </a:solidFill>
          </a:ln>
        </p:spPr>
        <p:txBody>
          <a:bodyPr wrap="square" lIns="91440" tIns="45720" rIns="91440" bIns="45720" anchor="t">
            <a:spAutoFit/>
          </a:bodyPr>
          <a:lstStyle/>
          <a:p>
            <a:pPr algn="ctr"/>
            <a:r>
              <a:rPr lang="en-US" sz="6000" b="1">
                <a:latin typeface="Times New Roman"/>
                <a:cs typeface="Times New Roman"/>
              </a:rPr>
              <a:t>Methods and Approach to Design Process</a:t>
            </a:r>
            <a:endParaRPr lang="en-US"/>
          </a:p>
          <a:p>
            <a:r>
              <a:rPr lang="en-US" sz="4000" b="1" i="1" u="sng">
                <a:solidFill>
                  <a:srgbClr val="000000"/>
                </a:solidFill>
                <a:latin typeface="Times New Roman"/>
                <a:ea typeface="+mn-lt"/>
                <a:cs typeface="Times New Roman"/>
              </a:rPr>
              <a:t>Basic Solution Design Structure</a:t>
            </a:r>
          </a:p>
          <a:p>
            <a:pPr marL="571500" indent="-571500">
              <a:buFont typeface="Calibri"/>
              <a:buChar char="-"/>
            </a:pPr>
            <a:r>
              <a:rPr lang="en-US" sz="4000">
                <a:latin typeface="Times New Roman"/>
                <a:ea typeface="+mn-lt"/>
                <a:cs typeface="Times New Roman"/>
              </a:rPr>
              <a:t>Generates a binary image based on an algorithmically optimized intensity threshold (Fig 4)</a:t>
            </a:r>
          </a:p>
          <a:p>
            <a:pPr marL="571500" indent="-571500">
              <a:buFont typeface="Calibri"/>
              <a:buChar char="-"/>
            </a:pPr>
            <a:r>
              <a:rPr lang="en-US" sz="4000">
                <a:latin typeface="Times New Roman"/>
                <a:ea typeface="+mn-lt"/>
                <a:cs typeface="Times New Roman"/>
              </a:rPr>
              <a:t>Extracts elliptical contours with features optimized to the general shape of fecal parasite eggs (Fig 5)</a:t>
            </a:r>
            <a:endParaRPr lang="en-US"/>
          </a:p>
          <a:p>
            <a:pPr marL="571500" indent="-571500">
              <a:buFont typeface="Calibri"/>
              <a:buChar char="-"/>
            </a:pPr>
            <a:endParaRPr lang="en-US" sz="4000">
              <a:latin typeface="Times New Roman"/>
              <a:cs typeface="Times New Roman"/>
            </a:endParaRPr>
          </a:p>
          <a:p>
            <a:r>
              <a:rPr lang="en-US" sz="4000" b="1" i="1">
                <a:latin typeface="Times New Roman"/>
                <a:cs typeface="Times New Roman"/>
              </a:rPr>
              <a:t>Quantifying Error and Algorithm Improvements</a:t>
            </a:r>
            <a:endParaRPr lang="en-US" sz="4000">
              <a:latin typeface="Times New Roman"/>
              <a:cs typeface="Times New Roman"/>
            </a:endParaRPr>
          </a:p>
          <a:p>
            <a:pPr marL="571500" indent="-571500">
              <a:buFont typeface="Calibri"/>
              <a:buChar char="-"/>
            </a:pPr>
            <a:r>
              <a:rPr lang="en-US" sz="4000">
                <a:latin typeface="Times New Roman"/>
                <a:cs typeface="Times New Roman"/>
              </a:rPr>
              <a:t>Based on Shalak's criteria to minimize type 2 error, we derived the </a:t>
            </a:r>
          </a:p>
          <a:p>
            <a:endParaRPr lang="en-US" sz="6000">
              <a:cs typeface="Times New Roman"/>
            </a:endParaRPr>
          </a:p>
          <a:p>
            <a:endParaRPr lang="en-US" sz="6000">
              <a:cs typeface="Times New Roman"/>
            </a:endParaRPr>
          </a:p>
          <a:p>
            <a:endParaRPr lang="en-US" sz="6000">
              <a:cs typeface="Times New Roman"/>
            </a:endParaRPr>
          </a:p>
          <a:p>
            <a:pPr algn="ctr"/>
            <a:endParaRPr lang="en-US"/>
          </a:p>
        </p:txBody>
      </p:sp>
    </p:spTree>
    <p:extLst>
      <p:ext uri="{BB962C8B-B14F-4D97-AF65-F5344CB8AC3E}">
        <p14:creationId xmlns:p14="http://schemas.microsoft.com/office/powerpoint/2010/main" val="2070921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Google Shape;54;p13">
            <a:extLst>
              <a:ext uri="{FF2B5EF4-FFF2-40B4-BE49-F238E27FC236}">
                <a16:creationId xmlns:a16="http://schemas.microsoft.com/office/drawing/2014/main" id="{7CAADC28-2810-6874-925A-5BCF0A93D341}"/>
              </a:ext>
            </a:extLst>
          </p:cNvPr>
          <p:cNvSpPr txBox="1"/>
          <p:nvPr/>
        </p:nvSpPr>
        <p:spPr>
          <a:xfrm>
            <a:off x="5891850" y="2315673"/>
            <a:ext cx="32107500" cy="16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chemeClr val="dk1"/>
                </a:solidFill>
                <a:latin typeface="Times New Roman"/>
                <a:ea typeface="Times New Roman"/>
                <a:cs typeface="Times New Roman"/>
                <a:sym typeface="Times New Roman"/>
              </a:rPr>
              <a:t>James Baker, Aiden Ha, Donghwa Shin, Tommy Williams, Eddie Xiao</a:t>
            </a:r>
            <a:endParaRPr lang="en-US" sz="5500">
              <a:solidFill>
                <a:schemeClr val="dk1"/>
              </a:solidFill>
              <a:latin typeface="Times New Roman"/>
              <a:ea typeface="Times New Roman"/>
              <a:cs typeface="Times New Roman"/>
            </a:endParaRPr>
          </a:p>
        </p:txBody>
      </p:sp>
      <p:sp>
        <p:nvSpPr>
          <p:cNvPr id="27" name="Google Shape;55;p13">
            <a:extLst>
              <a:ext uri="{FF2B5EF4-FFF2-40B4-BE49-F238E27FC236}">
                <a16:creationId xmlns:a16="http://schemas.microsoft.com/office/drawing/2014/main" id="{DFDCC1D3-9570-6985-029A-472408DD493A}"/>
              </a:ext>
            </a:extLst>
          </p:cNvPr>
          <p:cNvSpPr txBox="1"/>
          <p:nvPr/>
        </p:nvSpPr>
        <p:spPr>
          <a:xfrm>
            <a:off x="4353300" y="11337"/>
            <a:ext cx="35184600" cy="19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0" b="1" i="1">
                <a:solidFill>
                  <a:schemeClr val="dk1"/>
                </a:solidFill>
                <a:latin typeface="Times New Roman"/>
                <a:ea typeface="Times New Roman"/>
                <a:cs typeface="Times New Roman"/>
                <a:sym typeface="Times New Roman"/>
              </a:rPr>
              <a:t>Eggs By the Dozen</a:t>
            </a:r>
            <a:endParaRPr lang="en-US" sz="10000" b="1">
              <a:solidFill>
                <a:srgbClr val="ECECF1"/>
              </a:solidFill>
              <a:highlight>
                <a:srgbClr val="343541"/>
              </a:highlight>
              <a:latin typeface="Roboto"/>
              <a:ea typeface="Roboto"/>
              <a:cs typeface="Roboto"/>
              <a:sym typeface="Roboto"/>
            </a:endParaRPr>
          </a:p>
        </p:txBody>
      </p:sp>
      <p:sp>
        <p:nvSpPr>
          <p:cNvPr id="29" name="Google Shape;58;p13">
            <a:extLst>
              <a:ext uri="{FF2B5EF4-FFF2-40B4-BE49-F238E27FC236}">
                <a16:creationId xmlns:a16="http://schemas.microsoft.com/office/drawing/2014/main" id="{1FB84A87-B2D2-1AD6-08D9-A2F6071E3243}"/>
              </a:ext>
            </a:extLst>
          </p:cNvPr>
          <p:cNvSpPr/>
          <p:nvPr/>
        </p:nvSpPr>
        <p:spPr>
          <a:xfrm>
            <a:off x="283275" y="3668330"/>
            <a:ext cx="13938000" cy="17531344"/>
          </a:xfrm>
          <a:prstGeom prst="roundRect">
            <a:avLst>
              <a:gd name="adj" fmla="val 2892"/>
            </a:avLst>
          </a:prstGeom>
          <a:solidFill>
            <a:schemeClr val="lt1"/>
          </a:solidFill>
          <a:ln w="76200" cap="flat" cmpd="sng">
            <a:solidFill>
              <a:srgbClr val="1C4587"/>
            </a:solidFill>
            <a:prstDash val="solid"/>
            <a:round/>
            <a:headEnd type="none" w="sm" len="sm"/>
            <a:tailEnd type="none" w="sm" len="sm"/>
          </a:ln>
        </p:spPr>
        <p:txBody>
          <a:bodyPr spcFirstLastPara="1" wrap="square" lIns="91425" tIns="91425" rIns="91425" bIns="91425" anchor="t" anchorCtr="0">
            <a:noAutofit/>
          </a:bodyPr>
          <a:lstStyle/>
          <a:p>
            <a:pPr algn="ctr">
              <a:spcBef>
                <a:spcPts val="1200"/>
              </a:spcBef>
            </a:pPr>
            <a:r>
              <a:rPr lang="en-US" sz="6000" b="1">
                <a:latin typeface="Times New Roman"/>
                <a:cs typeface="Times New Roman"/>
              </a:rPr>
              <a:t>Client Problem Definition</a:t>
            </a:r>
          </a:p>
          <a:p>
            <a:r>
              <a:rPr lang="en-US" sz="4000" b="1">
                <a:latin typeface="Times New Roman"/>
                <a:ea typeface="+mn-lt"/>
                <a:cs typeface="Times New Roman"/>
              </a:rPr>
              <a:t>Problem Definition:</a:t>
            </a:r>
            <a:endParaRPr lang="en-US" sz="4000">
              <a:latin typeface="Times New Roman"/>
              <a:ea typeface="+mn-lt"/>
              <a:cs typeface="Times New Roman"/>
            </a:endParaRPr>
          </a:p>
          <a:p>
            <a:pPr marL="285750" indent="-285750">
              <a:buFont typeface="Arial,Sans-Serif"/>
              <a:buChar char="•"/>
            </a:pPr>
            <a:r>
              <a:rPr lang="en-US" sz="4000">
                <a:latin typeface="Times New Roman"/>
                <a:ea typeface="+mn-lt"/>
                <a:cs typeface="Times New Roman"/>
              </a:rPr>
              <a:t>Susan </a:t>
            </a:r>
            <a:r>
              <a:rPr lang="en-US" sz="4000" err="1">
                <a:latin typeface="Times New Roman"/>
                <a:ea typeface="+mn-lt"/>
                <a:cs typeface="Times New Roman"/>
              </a:rPr>
              <a:t>Skalak</a:t>
            </a:r>
            <a:r>
              <a:rPr lang="en-US" sz="4000">
                <a:latin typeface="Times New Roman"/>
                <a:ea typeface="+mn-lt"/>
                <a:cs typeface="Times New Roman"/>
              </a:rPr>
              <a:t> of </a:t>
            </a:r>
            <a:r>
              <a:rPr lang="en-US" sz="4000" err="1">
                <a:latin typeface="Times New Roman"/>
                <a:ea typeface="+mn-lt"/>
                <a:cs typeface="Times New Roman"/>
              </a:rPr>
              <a:t>Ringadal</a:t>
            </a:r>
            <a:r>
              <a:rPr lang="en-US" sz="4000">
                <a:latin typeface="Times New Roman"/>
                <a:ea typeface="+mn-lt"/>
                <a:cs typeface="Times New Roman"/>
              </a:rPr>
              <a:t> Farm needs an efficient solution for monitoring parasites in her sheep, particularly barber pole worms.</a:t>
            </a:r>
          </a:p>
          <a:p>
            <a:pPr algn="l"/>
            <a:r>
              <a:rPr lang="en-US" sz="4000" b="1">
                <a:latin typeface="Times New Roman"/>
                <a:ea typeface="+mn-lt"/>
                <a:cs typeface="Times New Roman"/>
              </a:rPr>
              <a:t>Background</a:t>
            </a:r>
          </a:p>
          <a:p>
            <a:pPr algn="l">
              <a:buFont typeface="Arial" panose="020B0604020202020204" pitchFamily="34" charset="0"/>
              <a:buChar char="•"/>
            </a:pPr>
            <a:r>
              <a:rPr lang="en-US" sz="4000">
                <a:latin typeface="Times New Roman"/>
                <a:ea typeface="+mn-lt"/>
                <a:cs typeface="Times New Roman"/>
              </a:rPr>
              <a:t>Traditional fecal examination methods are time-intensive and require specialized skills.</a:t>
            </a:r>
          </a:p>
          <a:p>
            <a:pPr algn="l">
              <a:buFont typeface="Arial" panose="020B0604020202020204" pitchFamily="34" charset="0"/>
              <a:buChar char="•"/>
            </a:pPr>
            <a:r>
              <a:rPr lang="en-US" sz="4000">
                <a:latin typeface="Times New Roman"/>
                <a:ea typeface="+mn-lt"/>
                <a:cs typeface="Times New Roman"/>
              </a:rPr>
              <a:t>Fecal egg counting methods include FLOTAC and McMaster, with FLOTAC showing superior performance.</a:t>
            </a:r>
          </a:p>
          <a:p>
            <a:pPr algn="l">
              <a:buFont typeface="Arial" panose="020B0604020202020204" pitchFamily="34" charset="0"/>
              <a:buChar char="•"/>
            </a:pPr>
            <a:r>
              <a:rPr lang="en-US" sz="4000">
                <a:latin typeface="Times New Roman"/>
                <a:ea typeface="+mn-lt"/>
                <a:cs typeface="Times New Roman"/>
              </a:rPr>
              <a:t>FLOTAC offers higher accuracy but requires more complex procedures and equipment.</a:t>
            </a:r>
          </a:p>
          <a:p>
            <a:pPr algn="l"/>
            <a:r>
              <a:rPr lang="en-US" sz="4000" b="1">
                <a:latin typeface="Times New Roman"/>
                <a:ea typeface="+mn-lt"/>
                <a:cs typeface="Times New Roman"/>
              </a:rPr>
              <a:t>Contemporary Advances</a:t>
            </a:r>
          </a:p>
          <a:p>
            <a:pPr>
              <a:buFont typeface="Arial" panose="020B0604020202020204" pitchFamily="34" charset="0"/>
              <a:buChar char="•"/>
            </a:pPr>
            <a:r>
              <a:rPr lang="en-US" sz="4000">
                <a:latin typeface="Times New Roman"/>
                <a:ea typeface="+mn-lt"/>
                <a:cs typeface="Times New Roman"/>
              </a:rPr>
              <a:t>Automation in fecal egg counting aims to reduce manual labor, save time, and eliminate human error.</a:t>
            </a:r>
          </a:p>
          <a:p>
            <a:pPr algn="l">
              <a:buFont typeface="Arial" panose="020B0604020202020204" pitchFamily="34" charset="0"/>
              <a:buChar char="•"/>
            </a:pPr>
            <a:r>
              <a:rPr lang="en-US" sz="4000">
                <a:latin typeface="Times New Roman"/>
                <a:ea typeface="+mn-lt"/>
                <a:cs typeface="Times New Roman"/>
              </a:rPr>
              <a:t>Early automation efforts faced challenges in differentiating parasite eggs from fecal particles.</a:t>
            </a: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buFont typeface="Arial" panose="020B0604020202020204" pitchFamily="34" charset="0"/>
              <a:buChar char="•"/>
            </a:pPr>
            <a:endParaRPr lang="en-US" sz="4000">
              <a:latin typeface="Times New Roman"/>
              <a:ea typeface="+mn-lt"/>
              <a:cs typeface="Times New Roman"/>
            </a:endParaRPr>
          </a:p>
          <a:p>
            <a:pPr algn="l"/>
            <a:endParaRPr lang="en-US" sz="4000">
              <a:latin typeface="Times New Roman"/>
              <a:ea typeface="+mn-lt"/>
              <a:cs typeface="Times New Roman"/>
            </a:endParaRPr>
          </a:p>
        </p:txBody>
      </p:sp>
      <p:sp>
        <p:nvSpPr>
          <p:cNvPr id="31" name="Google Shape;59;p13">
            <a:extLst>
              <a:ext uri="{FF2B5EF4-FFF2-40B4-BE49-F238E27FC236}">
                <a16:creationId xmlns:a16="http://schemas.microsoft.com/office/drawing/2014/main" id="{C898CF40-6098-1DC9-51B2-D3E42355AE15}"/>
              </a:ext>
            </a:extLst>
          </p:cNvPr>
          <p:cNvSpPr/>
          <p:nvPr/>
        </p:nvSpPr>
        <p:spPr>
          <a:xfrm>
            <a:off x="29669925" y="3668330"/>
            <a:ext cx="13938000" cy="15173283"/>
          </a:xfrm>
          <a:prstGeom prst="roundRect">
            <a:avLst>
              <a:gd name="adj" fmla="val 3183"/>
            </a:avLst>
          </a:prstGeom>
          <a:noFill/>
          <a:ln w="76200" cap="flat" cmpd="sng">
            <a:solidFill>
              <a:srgbClr val="1C458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6000" b="1">
                <a:latin typeface="Times New Roman" panose="02020603050405020304" pitchFamily="18" charset="0"/>
                <a:cs typeface="Times New Roman" panose="02020603050405020304" pitchFamily="18" charset="0"/>
              </a:rPr>
              <a:t>Test Results and Conclusion</a:t>
            </a:r>
          </a:p>
        </p:txBody>
      </p:sp>
      <p:sp>
        <p:nvSpPr>
          <p:cNvPr id="33" name="Google Shape;60;p13">
            <a:extLst>
              <a:ext uri="{FF2B5EF4-FFF2-40B4-BE49-F238E27FC236}">
                <a16:creationId xmlns:a16="http://schemas.microsoft.com/office/drawing/2014/main" id="{E4B12F17-33C0-710B-196F-51FAD19F45B1}"/>
              </a:ext>
            </a:extLst>
          </p:cNvPr>
          <p:cNvSpPr/>
          <p:nvPr/>
        </p:nvSpPr>
        <p:spPr>
          <a:xfrm>
            <a:off x="354992" y="21434070"/>
            <a:ext cx="13936890" cy="8413236"/>
          </a:xfrm>
          <a:prstGeom prst="roundRect">
            <a:avLst>
              <a:gd name="adj" fmla="val 4657"/>
            </a:avLst>
          </a:prstGeom>
          <a:solidFill>
            <a:schemeClr val="lt1"/>
          </a:solidFill>
          <a:ln w="76200" cap="flat" cmpd="sng">
            <a:solidFill>
              <a:srgbClr val="1C458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6000" b="1">
                <a:latin typeface="Times New Roman"/>
                <a:cs typeface="Times New Roman"/>
              </a:rPr>
              <a:t>Success Criteria &amp; Limitations</a:t>
            </a:r>
          </a:p>
          <a:p>
            <a:pPr algn="ctr"/>
            <a:r>
              <a:rPr lang="en-US" sz="4000" b="1">
                <a:latin typeface="Times New Roman"/>
                <a:ea typeface="+mn-lt"/>
                <a:cs typeface="Times New Roman"/>
              </a:rPr>
              <a:t>Objective of the Team:</a:t>
            </a:r>
          </a:p>
          <a:p>
            <a:pPr marL="571500" indent="-571500">
              <a:buFont typeface="Arial,Sans-Serif"/>
              <a:buChar char="•"/>
            </a:pPr>
            <a:r>
              <a:rPr lang="en-US" sz="4000">
                <a:latin typeface="Times New Roman"/>
                <a:ea typeface="+mn-lt"/>
                <a:cs typeface="Times New Roman"/>
              </a:rPr>
              <a:t>Create a solution to the problem: a reliable, accurate and cheap method to detect parasites.</a:t>
            </a:r>
            <a:endParaRPr lang="en-US"/>
          </a:p>
          <a:p>
            <a:r>
              <a:rPr lang="en-US" sz="4000">
                <a:latin typeface="Times New Roman"/>
                <a:ea typeface="+mn-lt"/>
                <a:cs typeface="Times New Roman"/>
              </a:rPr>
              <a:t>  </a:t>
            </a:r>
            <a:r>
              <a:rPr lang="en-US" sz="4000" b="1">
                <a:latin typeface="Times New Roman"/>
                <a:ea typeface="+mn-lt"/>
                <a:cs typeface="Times New Roman"/>
              </a:rPr>
              <a:t> The success of the solution will be determined by:</a:t>
            </a:r>
          </a:p>
          <a:p>
            <a:pPr marL="571500" indent="-571500">
              <a:buFont typeface="Arial" panose="020B0604020202020204" pitchFamily="34" charset="0"/>
              <a:buChar char="•"/>
            </a:pPr>
            <a:r>
              <a:rPr lang="en-US" sz="4000">
                <a:latin typeface="Times New Roman"/>
                <a:ea typeface="+mn-lt"/>
                <a:cs typeface="Times New Roman"/>
              </a:rPr>
              <a:t>Lower overall testing costs than $16 per test.</a:t>
            </a:r>
          </a:p>
          <a:p>
            <a:pPr marL="571500" indent="-571500">
              <a:buFont typeface="Arial" panose="020B0604020202020204" pitchFamily="34" charset="0"/>
              <a:buChar char="•"/>
            </a:pPr>
            <a:r>
              <a:rPr lang="en-US" sz="4000">
                <a:latin typeface="Times New Roman"/>
                <a:ea typeface="+mn-lt"/>
                <a:cs typeface="Times New Roman"/>
              </a:rPr>
              <a:t>Timely and reliable results, faster than two weeks</a:t>
            </a:r>
          </a:p>
          <a:p>
            <a:pPr marL="571500" indent="-571500">
              <a:buFont typeface="Arial" panose="020B0604020202020204" pitchFamily="34" charset="0"/>
              <a:buChar char="•"/>
            </a:pPr>
            <a:r>
              <a:rPr lang="en-US" sz="4000">
                <a:latin typeface="Times New Roman"/>
                <a:ea typeface="+mn-lt"/>
                <a:cs typeface="Times New Roman"/>
              </a:rPr>
              <a:t>Be as or more accurate than the current parasite detection method. </a:t>
            </a:r>
            <a:endParaRPr lang="en-US" sz="4000">
              <a:latin typeface="Times New Roman" panose="02020603050405020304" pitchFamily="18" charset="0"/>
              <a:ea typeface="+mn-lt"/>
              <a:cs typeface="Times New Roman" panose="02020603050405020304" pitchFamily="18" charset="0"/>
            </a:endParaRPr>
          </a:p>
          <a:p>
            <a:pPr marL="571500" indent="-571500">
              <a:buFont typeface="Arial" panose="020B0604020202020204" pitchFamily="34" charset="0"/>
              <a:buChar char="•"/>
            </a:pPr>
            <a:r>
              <a:rPr lang="en-US" sz="4000">
                <a:latin typeface="Times New Roman"/>
                <a:cs typeface="Times New Roman"/>
              </a:rPr>
              <a:t>Solution should operate natively and provide timely, reliable results.</a:t>
            </a:r>
          </a:p>
        </p:txBody>
      </p:sp>
      <p:sp>
        <p:nvSpPr>
          <p:cNvPr id="35" name="Google Shape;61;p13">
            <a:extLst>
              <a:ext uri="{FF2B5EF4-FFF2-40B4-BE49-F238E27FC236}">
                <a16:creationId xmlns:a16="http://schemas.microsoft.com/office/drawing/2014/main" id="{6D87211D-77C7-F442-B5A4-6FDDEF5DFB48}"/>
              </a:ext>
            </a:extLst>
          </p:cNvPr>
          <p:cNvSpPr/>
          <p:nvPr/>
        </p:nvSpPr>
        <p:spPr>
          <a:xfrm>
            <a:off x="29669925" y="19170815"/>
            <a:ext cx="13938000" cy="10349135"/>
          </a:xfrm>
          <a:prstGeom prst="roundRect">
            <a:avLst>
              <a:gd name="adj" fmla="val 3023"/>
            </a:avLst>
          </a:prstGeom>
          <a:solidFill>
            <a:schemeClr val="lt1"/>
          </a:solidFill>
          <a:ln w="76200" cap="flat" cmpd="sng">
            <a:solidFill>
              <a:srgbClr val="1C458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6000" b="1">
                <a:latin typeface="Times New Roman"/>
                <a:cs typeface="Times New Roman"/>
              </a:rPr>
              <a:t>Future Work</a:t>
            </a:r>
          </a:p>
          <a:p>
            <a:r>
              <a:rPr lang="en-US" sz="4000" b="1">
                <a:solidFill>
                  <a:schemeClr val="dk1"/>
                </a:solidFill>
                <a:latin typeface="Times New Roman"/>
                <a:cs typeface="Times New Roman"/>
              </a:rPr>
              <a:t>Work Reflection:</a:t>
            </a:r>
          </a:p>
          <a:p>
            <a:pPr algn="ctr"/>
            <a:r>
              <a:rPr lang="en-US" sz="4000">
                <a:solidFill>
                  <a:schemeClr val="dk1"/>
                </a:solidFill>
                <a:latin typeface="Times New Roman"/>
                <a:cs typeface="Times New Roman"/>
              </a:rPr>
              <a:t>We would not do anything differently as our current solution works as intended, detecting parasites within an image.</a:t>
            </a:r>
            <a:endParaRPr lang="en-US" sz="4000" b="1">
              <a:solidFill>
                <a:schemeClr val="dk1"/>
              </a:solidFill>
              <a:latin typeface="Times New Roman"/>
              <a:cs typeface="Times New Roman"/>
            </a:endParaRPr>
          </a:p>
          <a:p>
            <a:r>
              <a:rPr lang="en-US" sz="4000" b="1">
                <a:solidFill>
                  <a:schemeClr val="dk1"/>
                </a:solidFill>
                <a:latin typeface="Times New Roman"/>
                <a:cs typeface="Times New Roman"/>
              </a:rPr>
              <a:t>Next Steps:</a:t>
            </a:r>
            <a:endParaRPr lang="en-US">
              <a:solidFill>
                <a:schemeClr val="dk1"/>
              </a:solidFill>
            </a:endParaRPr>
          </a:p>
          <a:p>
            <a:pPr lvl="1"/>
            <a:r>
              <a:rPr lang="en-US" sz="4200">
                <a:solidFill>
                  <a:schemeClr val="dk1"/>
                </a:solidFill>
                <a:latin typeface="Times New Roman"/>
                <a:cs typeface="Times New Roman"/>
              </a:rPr>
              <a:t>1. </a:t>
            </a:r>
            <a:r>
              <a:rPr lang="en-US" sz="4200" b="1">
                <a:solidFill>
                  <a:schemeClr val="dk1"/>
                </a:solidFill>
                <a:latin typeface="Times New Roman"/>
                <a:cs typeface="Times New Roman"/>
              </a:rPr>
              <a:t> Enhance Accuracy:</a:t>
            </a:r>
            <a:r>
              <a:rPr lang="en-US" sz="4200">
                <a:solidFill>
                  <a:schemeClr val="dk1"/>
                </a:solidFill>
                <a:latin typeface="Times New Roman"/>
                <a:cs typeface="Times New Roman"/>
              </a:rPr>
              <a:t> Conduct further testing and improve the algorithm.</a:t>
            </a:r>
          </a:p>
          <a:p>
            <a:pPr lvl="1"/>
            <a:r>
              <a:rPr lang="en-US" sz="4200">
                <a:solidFill>
                  <a:schemeClr val="dk1"/>
                </a:solidFill>
                <a:latin typeface="Times New Roman"/>
                <a:cs typeface="Times New Roman"/>
              </a:rPr>
              <a:t>2.  </a:t>
            </a:r>
            <a:r>
              <a:rPr lang="en-US" sz="4200" b="1">
                <a:solidFill>
                  <a:schemeClr val="dk1"/>
                </a:solidFill>
                <a:latin typeface="Times New Roman"/>
                <a:cs typeface="Times New Roman"/>
              </a:rPr>
              <a:t>Expand Parasite Detection:</a:t>
            </a:r>
            <a:r>
              <a:rPr lang="en-US" sz="4200">
                <a:solidFill>
                  <a:schemeClr val="dk1"/>
                </a:solidFill>
                <a:latin typeface="Times New Roman"/>
                <a:cs typeface="Times New Roman"/>
              </a:rPr>
              <a:t> Many animals have a similar problem. We will explore the feasibility of expanding the algorithm to detect other common parasites.</a:t>
            </a:r>
          </a:p>
          <a:p>
            <a:pPr lvl="1"/>
            <a:r>
              <a:rPr lang="en-US" sz="4200">
                <a:solidFill>
                  <a:schemeClr val="dk1"/>
                </a:solidFill>
                <a:latin typeface="Times New Roman"/>
                <a:cs typeface="Times New Roman"/>
              </a:rPr>
              <a:t>3.  </a:t>
            </a:r>
            <a:r>
              <a:rPr lang="en-US" sz="4200" b="1">
                <a:solidFill>
                  <a:schemeClr val="dk1"/>
                </a:solidFill>
                <a:latin typeface="Times New Roman"/>
                <a:cs typeface="Times New Roman"/>
              </a:rPr>
              <a:t>User Experience Enhancement:</a:t>
            </a:r>
            <a:r>
              <a:rPr lang="en-US" sz="4200">
                <a:solidFill>
                  <a:schemeClr val="dk1"/>
                </a:solidFill>
                <a:latin typeface="Times New Roman"/>
                <a:cs typeface="Times New Roman"/>
              </a:rPr>
              <a:t> Introduce additional features to and improve the visual appeal of the website.</a:t>
            </a:r>
          </a:p>
          <a:p>
            <a:pPr lvl="1"/>
            <a:r>
              <a:rPr lang="en-US" sz="4200">
                <a:solidFill>
                  <a:schemeClr val="dk1"/>
                </a:solidFill>
                <a:latin typeface="Times New Roman"/>
                <a:cs typeface="Times New Roman"/>
              </a:rPr>
              <a:t>4. </a:t>
            </a:r>
            <a:r>
              <a:rPr lang="en-US" sz="4200" b="1">
                <a:solidFill>
                  <a:schemeClr val="dk1"/>
                </a:solidFill>
                <a:latin typeface="Times New Roman"/>
                <a:cs typeface="Times New Roman"/>
              </a:rPr>
              <a:t>Mobile Application Deployment:</a:t>
            </a:r>
            <a:r>
              <a:rPr lang="en-US" sz="4200">
                <a:solidFill>
                  <a:schemeClr val="dk1"/>
                </a:solidFill>
                <a:latin typeface="Times New Roman"/>
                <a:cs typeface="Times New Roman"/>
              </a:rPr>
              <a:t> Begin development of mobile application in order to improve user accessibility and marketability.</a:t>
            </a:r>
            <a:endParaRPr lang="en-US" sz="4200">
              <a:solidFill>
                <a:schemeClr val="dk1"/>
              </a:solidFill>
              <a:latin typeface="Times New Roman" panose="02020603050405020304" pitchFamily="18" charset="0"/>
              <a:cs typeface="Times New Roman" panose="02020603050405020304" pitchFamily="18" charset="0"/>
            </a:endParaRPr>
          </a:p>
        </p:txBody>
      </p:sp>
      <p:pic>
        <p:nvPicPr>
          <p:cNvPr id="37" name="Google Shape;64;p13">
            <a:extLst>
              <a:ext uri="{FF2B5EF4-FFF2-40B4-BE49-F238E27FC236}">
                <a16:creationId xmlns:a16="http://schemas.microsoft.com/office/drawing/2014/main" id="{81C5FD83-8DBA-69C9-AEB5-AC85F860D091}"/>
              </a:ext>
            </a:extLst>
          </p:cNvPr>
          <p:cNvPicPr preferRelativeResize="0"/>
          <p:nvPr/>
        </p:nvPicPr>
        <p:blipFill>
          <a:blip r:embed="rId2">
            <a:alphaModFix/>
          </a:blip>
          <a:stretch>
            <a:fillRect/>
          </a:stretch>
        </p:blipFill>
        <p:spPr>
          <a:xfrm>
            <a:off x="2357850" y="190500"/>
            <a:ext cx="4502200" cy="2875874"/>
          </a:xfrm>
          <a:prstGeom prst="rect">
            <a:avLst/>
          </a:prstGeom>
          <a:noFill/>
          <a:ln>
            <a:noFill/>
          </a:ln>
        </p:spPr>
      </p:pic>
      <p:sp>
        <p:nvSpPr>
          <p:cNvPr id="39" name="Google Shape;65;p13">
            <a:extLst>
              <a:ext uri="{FF2B5EF4-FFF2-40B4-BE49-F238E27FC236}">
                <a16:creationId xmlns:a16="http://schemas.microsoft.com/office/drawing/2014/main" id="{3B40EB05-37EA-0384-6791-DC8883FFD5AB}"/>
              </a:ext>
            </a:extLst>
          </p:cNvPr>
          <p:cNvSpPr txBox="1"/>
          <p:nvPr/>
        </p:nvSpPr>
        <p:spPr>
          <a:xfrm>
            <a:off x="435675" y="30098213"/>
            <a:ext cx="13938000" cy="5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dk2"/>
                </a:solidFill>
              </a:rPr>
              <a:t>Citations:</a:t>
            </a:r>
            <a:endParaRPr sz="2600" b="1">
              <a:solidFill>
                <a:schemeClr val="dk2"/>
              </a:solidFill>
            </a:endParaRPr>
          </a:p>
        </p:txBody>
      </p:sp>
      <p:cxnSp>
        <p:nvCxnSpPr>
          <p:cNvPr id="41" name="Google Shape;66;p13">
            <a:extLst>
              <a:ext uri="{FF2B5EF4-FFF2-40B4-BE49-F238E27FC236}">
                <a16:creationId xmlns:a16="http://schemas.microsoft.com/office/drawing/2014/main" id="{929FF844-39BA-E9A1-ACC2-072475B1774C}"/>
              </a:ext>
            </a:extLst>
          </p:cNvPr>
          <p:cNvCxnSpPr/>
          <p:nvPr/>
        </p:nvCxnSpPr>
        <p:spPr>
          <a:xfrm>
            <a:off x="435625" y="30027875"/>
            <a:ext cx="43172400" cy="0"/>
          </a:xfrm>
          <a:prstGeom prst="straightConnector1">
            <a:avLst/>
          </a:prstGeom>
          <a:noFill/>
          <a:ln w="76200" cap="flat" cmpd="sng">
            <a:solidFill>
              <a:srgbClr val="1C4587"/>
            </a:solidFill>
            <a:prstDash val="solid"/>
            <a:round/>
            <a:headEnd type="none" w="med" len="med"/>
            <a:tailEnd type="none" w="med" len="med"/>
          </a:ln>
        </p:spPr>
      </p:cxnSp>
      <p:cxnSp>
        <p:nvCxnSpPr>
          <p:cNvPr id="43" name="Google Shape;67;p13">
            <a:extLst>
              <a:ext uri="{FF2B5EF4-FFF2-40B4-BE49-F238E27FC236}">
                <a16:creationId xmlns:a16="http://schemas.microsoft.com/office/drawing/2014/main" id="{280A6726-6499-9692-C3C5-57EE2A920FB2}"/>
              </a:ext>
            </a:extLst>
          </p:cNvPr>
          <p:cNvCxnSpPr/>
          <p:nvPr/>
        </p:nvCxnSpPr>
        <p:spPr>
          <a:xfrm>
            <a:off x="737629" y="3439950"/>
            <a:ext cx="43172400" cy="0"/>
          </a:xfrm>
          <a:prstGeom prst="straightConnector1">
            <a:avLst/>
          </a:prstGeom>
          <a:noFill/>
          <a:ln w="76200" cap="flat" cmpd="sng">
            <a:solidFill>
              <a:srgbClr val="1C4587"/>
            </a:solidFill>
            <a:prstDash val="solid"/>
            <a:round/>
            <a:headEnd type="none" w="med" len="med"/>
            <a:tailEnd type="none" w="med" len="med"/>
          </a:ln>
        </p:spPr>
      </p:cxnSp>
      <p:pic>
        <p:nvPicPr>
          <p:cNvPr id="45" name="Google Shape;64;p13">
            <a:extLst>
              <a:ext uri="{FF2B5EF4-FFF2-40B4-BE49-F238E27FC236}">
                <a16:creationId xmlns:a16="http://schemas.microsoft.com/office/drawing/2014/main" id="{E2CCB29D-EBA4-8082-FAF1-591833BECA4E}"/>
              </a:ext>
            </a:extLst>
          </p:cNvPr>
          <p:cNvPicPr preferRelativeResize="0"/>
          <p:nvPr/>
        </p:nvPicPr>
        <p:blipFill>
          <a:blip r:embed="rId2">
            <a:alphaModFix/>
          </a:blip>
          <a:stretch>
            <a:fillRect/>
          </a:stretch>
        </p:blipFill>
        <p:spPr>
          <a:xfrm>
            <a:off x="37031150" y="152400"/>
            <a:ext cx="4502200" cy="2875874"/>
          </a:xfrm>
          <a:prstGeom prst="rect">
            <a:avLst/>
          </a:prstGeom>
          <a:noFill/>
          <a:ln>
            <a:noFill/>
          </a:ln>
        </p:spPr>
      </p:pic>
      <p:pic>
        <p:nvPicPr>
          <p:cNvPr id="47" name="Picture 46" descr="Sustainable Parasite Control for Sheep and Goats | Mississippi State  University Extension Service">
            <a:extLst>
              <a:ext uri="{FF2B5EF4-FFF2-40B4-BE49-F238E27FC236}">
                <a16:creationId xmlns:a16="http://schemas.microsoft.com/office/drawing/2014/main" id="{45105249-B51F-5BF1-87D6-555BA848E85B}"/>
              </a:ext>
            </a:extLst>
          </p:cNvPr>
          <p:cNvPicPr>
            <a:picLocks noChangeAspect="1"/>
          </p:cNvPicPr>
          <p:nvPr/>
        </p:nvPicPr>
        <p:blipFill>
          <a:blip r:embed="rId3"/>
          <a:stretch>
            <a:fillRect/>
          </a:stretch>
        </p:blipFill>
        <p:spPr>
          <a:xfrm>
            <a:off x="620140" y="15934750"/>
            <a:ext cx="6287510" cy="4150160"/>
          </a:xfrm>
          <a:prstGeom prst="rect">
            <a:avLst/>
          </a:prstGeom>
        </p:spPr>
      </p:pic>
      <p:pic>
        <p:nvPicPr>
          <p:cNvPr id="49" name="Picture 48" descr="A close-up of a microscope&#10;&#10;Description automatically generated">
            <a:extLst>
              <a:ext uri="{FF2B5EF4-FFF2-40B4-BE49-F238E27FC236}">
                <a16:creationId xmlns:a16="http://schemas.microsoft.com/office/drawing/2014/main" id="{2509D25E-9397-0947-1609-A183A2F43BC2}"/>
              </a:ext>
            </a:extLst>
          </p:cNvPr>
          <p:cNvPicPr>
            <a:picLocks noChangeAspect="1"/>
          </p:cNvPicPr>
          <p:nvPr/>
        </p:nvPicPr>
        <p:blipFill rotWithShape="1">
          <a:blip r:embed="rId4"/>
          <a:srcRect l="4567" t="5977" r="5812" b="5304"/>
          <a:stretch/>
        </p:blipFill>
        <p:spPr>
          <a:xfrm>
            <a:off x="7168772" y="15258518"/>
            <a:ext cx="6551410" cy="4926074"/>
          </a:xfrm>
          <a:prstGeom prst="rect">
            <a:avLst/>
          </a:prstGeom>
        </p:spPr>
      </p:pic>
      <p:pic>
        <p:nvPicPr>
          <p:cNvPr id="51" name="Picture 50" descr="A microscope view of a variety of bacteria&#10;&#10;Description automatically generated">
            <a:extLst>
              <a:ext uri="{FF2B5EF4-FFF2-40B4-BE49-F238E27FC236}">
                <a16:creationId xmlns:a16="http://schemas.microsoft.com/office/drawing/2014/main" id="{32A2417E-4282-CFFB-23F8-A7B104A53786}"/>
              </a:ext>
            </a:extLst>
          </p:cNvPr>
          <p:cNvPicPr>
            <a:picLocks noChangeAspect="1"/>
          </p:cNvPicPr>
          <p:nvPr/>
        </p:nvPicPr>
        <p:blipFill rotWithShape="1">
          <a:blip r:embed="rId5"/>
          <a:srcRect t="-553" r="-199" b="6012"/>
          <a:stretch/>
        </p:blipFill>
        <p:spPr>
          <a:xfrm>
            <a:off x="15456476" y="10612098"/>
            <a:ext cx="6501879" cy="4648620"/>
          </a:xfrm>
          <a:prstGeom prst="rect">
            <a:avLst/>
          </a:prstGeom>
        </p:spPr>
      </p:pic>
      <p:pic>
        <p:nvPicPr>
          <p:cNvPr id="53" name="Picture 52">
            <a:extLst>
              <a:ext uri="{FF2B5EF4-FFF2-40B4-BE49-F238E27FC236}">
                <a16:creationId xmlns:a16="http://schemas.microsoft.com/office/drawing/2014/main" id="{3B5D25A2-FB1B-B1A3-4AE6-09386898B0EF}"/>
              </a:ext>
            </a:extLst>
          </p:cNvPr>
          <p:cNvPicPr>
            <a:picLocks noChangeAspect="1"/>
          </p:cNvPicPr>
          <p:nvPr/>
        </p:nvPicPr>
        <p:blipFill rotWithShape="1">
          <a:blip r:embed="rId6"/>
          <a:srcRect l="7489" t="9561" r="7755" b="9504"/>
          <a:stretch/>
        </p:blipFill>
        <p:spPr>
          <a:xfrm>
            <a:off x="21182262" y="12408745"/>
            <a:ext cx="7218489" cy="5294079"/>
          </a:xfrm>
          <a:prstGeom prst="rect">
            <a:avLst/>
          </a:prstGeom>
        </p:spPr>
      </p:pic>
      <p:pic>
        <p:nvPicPr>
          <p:cNvPr id="55" name="Picture 54">
            <a:extLst>
              <a:ext uri="{FF2B5EF4-FFF2-40B4-BE49-F238E27FC236}">
                <a16:creationId xmlns:a16="http://schemas.microsoft.com/office/drawing/2014/main" id="{880AAC78-E61D-8034-262B-C85EE6562A05}"/>
              </a:ext>
            </a:extLst>
          </p:cNvPr>
          <p:cNvPicPr>
            <a:picLocks noChangeAspect="1"/>
          </p:cNvPicPr>
          <p:nvPr/>
        </p:nvPicPr>
        <p:blipFill rotWithShape="1">
          <a:blip r:embed="rId7"/>
          <a:srcRect t="879" r="584"/>
          <a:stretch/>
        </p:blipFill>
        <p:spPr>
          <a:xfrm>
            <a:off x="17014038" y="15995232"/>
            <a:ext cx="7768892" cy="5343161"/>
          </a:xfrm>
          <a:prstGeom prst="rect">
            <a:avLst/>
          </a:prstGeom>
        </p:spPr>
      </p:pic>
      <p:sp>
        <p:nvSpPr>
          <p:cNvPr id="57" name="TextBox 56">
            <a:extLst>
              <a:ext uri="{FF2B5EF4-FFF2-40B4-BE49-F238E27FC236}">
                <a16:creationId xmlns:a16="http://schemas.microsoft.com/office/drawing/2014/main" id="{75320317-9736-150A-50CD-47501FADEC51}"/>
              </a:ext>
            </a:extLst>
          </p:cNvPr>
          <p:cNvSpPr txBox="1"/>
          <p:nvPr/>
        </p:nvSpPr>
        <p:spPr>
          <a:xfrm>
            <a:off x="14670691" y="3946101"/>
            <a:ext cx="14595646" cy="4708981"/>
          </a:xfrm>
          <a:prstGeom prst="rect">
            <a:avLst/>
          </a:prstGeom>
          <a:noFill/>
        </p:spPr>
        <p:txBody>
          <a:bodyPr wrap="square">
            <a:spAutoFit/>
          </a:bodyPr>
          <a:lstStyle/>
          <a:p>
            <a:pPr marL="0" lvl="0" indent="0" algn="ctr" rtl="0">
              <a:spcBef>
                <a:spcPts val="0"/>
              </a:spcBef>
              <a:spcAft>
                <a:spcPts val="0"/>
              </a:spcAft>
              <a:buNone/>
            </a:pPr>
            <a:r>
              <a:rPr lang="en-US" sz="6000" b="1">
                <a:latin typeface="Times New Roman"/>
                <a:cs typeface="Times New Roman"/>
              </a:rPr>
              <a:t>Technical Description</a:t>
            </a:r>
          </a:p>
          <a:p>
            <a:pPr marL="457200" indent="-457200">
              <a:buFont typeface="Calibri" panose="020B0604020202020204" pitchFamily="34" charset="0"/>
              <a:buChar char="-"/>
            </a:pPr>
            <a:r>
              <a:rPr lang="en-US" sz="4000">
                <a:latin typeface="Times New Roman"/>
                <a:ea typeface="+mn-lt"/>
                <a:cs typeface="Times New Roman"/>
              </a:rPr>
              <a:t>A feature-based algorithm written in Python</a:t>
            </a:r>
          </a:p>
          <a:p>
            <a:pPr marL="457200" indent="-457200">
              <a:buFont typeface="Calibri" panose="020B0604020202020204" pitchFamily="34" charset="0"/>
              <a:buChar char="-"/>
            </a:pPr>
            <a:r>
              <a:rPr lang="en-US" sz="4000">
                <a:latin typeface="Times New Roman"/>
                <a:ea typeface="+mn-lt"/>
                <a:cs typeface="Times New Roman"/>
              </a:rPr>
              <a:t>Leverages the OpenCV library to detect and quantify barber worm eggs</a:t>
            </a:r>
          </a:p>
          <a:p>
            <a:pPr marL="457200" indent="-457200">
              <a:buFont typeface="Calibri" panose="020B0604020202020204" pitchFamily="34" charset="0"/>
              <a:buChar char="-"/>
            </a:pPr>
            <a:r>
              <a:rPr lang="en-US" sz="4000">
                <a:latin typeface="Times New Roman"/>
                <a:ea typeface="+mn-lt"/>
                <a:cs typeface="Times New Roman"/>
              </a:rPr>
              <a:t>Utilizes free domain for hosting our web application ensures long-term accessibility for our client without financial burden.</a:t>
            </a:r>
          </a:p>
          <a:p>
            <a:pPr marL="457200" indent="-457200">
              <a:buFont typeface="Calibri" panose="020B0604020202020204" pitchFamily="34" charset="0"/>
              <a:buChar char="-"/>
            </a:pPr>
            <a:r>
              <a:rPr lang="en-US" sz="4000">
                <a:latin typeface="Times New Roman"/>
                <a:ea typeface="+mn-lt"/>
                <a:cs typeface="Times New Roman"/>
              </a:rPr>
              <a:t>Total Cost per image: $0  Total Time per image: 30 seconds</a:t>
            </a:r>
          </a:p>
        </p:txBody>
      </p:sp>
      <p:pic>
        <p:nvPicPr>
          <p:cNvPr id="59" name="Content Placeholder 19" descr="A graph of eggs in different colors&#10;&#10;Description automatically generated">
            <a:extLst>
              <a:ext uri="{FF2B5EF4-FFF2-40B4-BE49-F238E27FC236}">
                <a16:creationId xmlns:a16="http://schemas.microsoft.com/office/drawing/2014/main" id="{C583E2B7-E2B3-8FBA-1ECE-E7FEB85B8ED4}"/>
              </a:ext>
            </a:extLst>
          </p:cNvPr>
          <p:cNvPicPr>
            <a:picLocks noGrp="1" noChangeAspect="1"/>
          </p:cNvPicPr>
          <p:nvPr>
            <p:ph idx="1"/>
          </p:nvPr>
        </p:nvPicPr>
        <p:blipFill>
          <a:blip r:embed="rId8"/>
          <a:stretch>
            <a:fillRect/>
          </a:stretch>
        </p:blipFill>
        <p:spPr>
          <a:xfrm>
            <a:off x="29909621" y="9990494"/>
            <a:ext cx="13428383" cy="8438776"/>
          </a:xfrm>
        </p:spPr>
      </p:pic>
    </p:spTree>
    <p:extLst>
      <p:ext uri="{BB962C8B-B14F-4D97-AF65-F5344CB8AC3E}">
        <p14:creationId xmlns:p14="http://schemas.microsoft.com/office/powerpoint/2010/main" val="3285277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E4928-B28D-EC2D-2085-853BEA91F008}"/>
              </a:ext>
            </a:extLst>
          </p:cNvPr>
          <p:cNvSpPr>
            <a:spLocks noGrp="1"/>
          </p:cNvSpPr>
          <p:nvPr>
            <p:ph type="title"/>
          </p:nvPr>
        </p:nvSpPr>
        <p:spPr/>
        <p:txBody>
          <a:bodyPr/>
          <a:lstStyle/>
          <a:p>
            <a:endParaRPr lang="en-US"/>
          </a:p>
        </p:txBody>
      </p:sp>
      <p:pic>
        <p:nvPicPr>
          <p:cNvPr id="4" name="Content Placeholder 3" descr="A microscope view of a variety of bacteria&#10;&#10;Description automatically generated">
            <a:extLst>
              <a:ext uri="{FF2B5EF4-FFF2-40B4-BE49-F238E27FC236}">
                <a16:creationId xmlns:a16="http://schemas.microsoft.com/office/drawing/2014/main" id="{BA173BCE-B7FB-DAAD-7A35-BD47816B2CBD}"/>
              </a:ext>
            </a:extLst>
          </p:cNvPr>
          <p:cNvPicPr>
            <a:picLocks noGrp="1" noChangeAspect="1"/>
          </p:cNvPicPr>
          <p:nvPr>
            <p:ph idx="1"/>
          </p:nvPr>
        </p:nvPicPr>
        <p:blipFill>
          <a:blip r:embed="rId2"/>
          <a:stretch>
            <a:fillRect/>
          </a:stretch>
        </p:blipFill>
        <p:spPr>
          <a:xfrm>
            <a:off x="390019" y="587439"/>
            <a:ext cx="12134850" cy="9563100"/>
          </a:xfrm>
        </p:spPr>
      </p:pic>
      <p:pic>
        <p:nvPicPr>
          <p:cNvPr id="5" name="Picture 4" descr="A collage of images of different shapes and colors&#10;&#10;Description automatically generated">
            <a:extLst>
              <a:ext uri="{FF2B5EF4-FFF2-40B4-BE49-F238E27FC236}">
                <a16:creationId xmlns:a16="http://schemas.microsoft.com/office/drawing/2014/main" id="{285E485F-FB47-3C40-CC56-E53E9BDEA809}"/>
              </a:ext>
            </a:extLst>
          </p:cNvPr>
          <p:cNvPicPr>
            <a:picLocks noChangeAspect="1"/>
          </p:cNvPicPr>
          <p:nvPr/>
        </p:nvPicPr>
        <p:blipFill>
          <a:blip r:embed="rId3"/>
          <a:stretch>
            <a:fillRect/>
          </a:stretch>
        </p:blipFill>
        <p:spPr>
          <a:xfrm>
            <a:off x="12521161" y="1004171"/>
            <a:ext cx="13265375" cy="9158666"/>
          </a:xfrm>
          <a:prstGeom prst="rect">
            <a:avLst/>
          </a:prstGeom>
        </p:spPr>
      </p:pic>
      <p:pic>
        <p:nvPicPr>
          <p:cNvPr id="3" name="Picture 2" descr="A collage of images of different cells&#10;&#10;Description automatically generated">
            <a:extLst>
              <a:ext uri="{FF2B5EF4-FFF2-40B4-BE49-F238E27FC236}">
                <a16:creationId xmlns:a16="http://schemas.microsoft.com/office/drawing/2014/main" id="{BB745565-EBC0-4D49-9834-7E8BAE4D9206}"/>
              </a:ext>
            </a:extLst>
          </p:cNvPr>
          <p:cNvPicPr>
            <a:picLocks noChangeAspect="1"/>
          </p:cNvPicPr>
          <p:nvPr/>
        </p:nvPicPr>
        <p:blipFill>
          <a:blip r:embed="rId4"/>
          <a:stretch>
            <a:fillRect/>
          </a:stretch>
        </p:blipFill>
        <p:spPr>
          <a:xfrm>
            <a:off x="25769087" y="981255"/>
            <a:ext cx="12162329" cy="9155947"/>
          </a:xfrm>
          <a:prstGeom prst="rect">
            <a:avLst/>
          </a:prstGeom>
        </p:spPr>
      </p:pic>
      <p:pic>
        <p:nvPicPr>
          <p:cNvPr id="6" name="Picture 5" descr="A graph with blue lines and orange dots&#10;&#10;Description automatically generated">
            <a:extLst>
              <a:ext uri="{FF2B5EF4-FFF2-40B4-BE49-F238E27FC236}">
                <a16:creationId xmlns:a16="http://schemas.microsoft.com/office/drawing/2014/main" id="{554D54C6-AF74-0E3F-1060-431201E6F997}"/>
              </a:ext>
            </a:extLst>
          </p:cNvPr>
          <p:cNvPicPr>
            <a:picLocks noChangeAspect="1"/>
          </p:cNvPicPr>
          <p:nvPr/>
        </p:nvPicPr>
        <p:blipFill>
          <a:blip r:embed="rId5"/>
          <a:stretch>
            <a:fillRect/>
          </a:stretch>
        </p:blipFill>
        <p:spPr>
          <a:xfrm>
            <a:off x="376280" y="10156869"/>
            <a:ext cx="12550745" cy="8477723"/>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EF8539EC-A0CE-525F-EAED-28E93E909DFA}"/>
              </a:ext>
            </a:extLst>
          </p:cNvPr>
          <p:cNvPicPr>
            <a:picLocks noChangeAspect="1"/>
          </p:cNvPicPr>
          <p:nvPr/>
        </p:nvPicPr>
        <p:blipFill>
          <a:blip r:embed="rId6"/>
          <a:stretch>
            <a:fillRect/>
          </a:stretch>
        </p:blipFill>
        <p:spPr>
          <a:xfrm>
            <a:off x="12902750" y="10142078"/>
            <a:ext cx="11288388" cy="8507303"/>
          </a:xfrm>
          <a:prstGeom prst="rect">
            <a:avLst/>
          </a:prstGeom>
        </p:spPr>
      </p:pic>
      <p:pic>
        <p:nvPicPr>
          <p:cNvPr id="9" name="Picture 8" descr="A microscope view of a variety of bacteria&#10;&#10;Description automatically generated">
            <a:extLst>
              <a:ext uri="{FF2B5EF4-FFF2-40B4-BE49-F238E27FC236}">
                <a16:creationId xmlns:a16="http://schemas.microsoft.com/office/drawing/2014/main" id="{FCB19C04-3435-9BDA-6F87-BA9A20C65702}"/>
              </a:ext>
            </a:extLst>
          </p:cNvPr>
          <p:cNvPicPr>
            <a:picLocks noChangeAspect="1"/>
          </p:cNvPicPr>
          <p:nvPr/>
        </p:nvPicPr>
        <p:blipFill>
          <a:blip r:embed="rId7"/>
          <a:stretch>
            <a:fillRect/>
          </a:stretch>
        </p:blipFill>
        <p:spPr>
          <a:xfrm>
            <a:off x="24166864" y="10151564"/>
            <a:ext cx="12842059" cy="9119513"/>
          </a:xfrm>
          <a:prstGeom prst="rect">
            <a:avLst/>
          </a:prstGeom>
        </p:spPr>
      </p:pic>
      <p:pic>
        <p:nvPicPr>
          <p:cNvPr id="10" name="Picture 9" descr="A collage of images of different types of cells&#10;&#10;Description automatically generated">
            <a:extLst>
              <a:ext uri="{FF2B5EF4-FFF2-40B4-BE49-F238E27FC236}">
                <a16:creationId xmlns:a16="http://schemas.microsoft.com/office/drawing/2014/main" id="{2660631B-A365-8B45-0712-978C9D7C769A}"/>
              </a:ext>
            </a:extLst>
          </p:cNvPr>
          <p:cNvPicPr>
            <a:picLocks noChangeAspect="1"/>
          </p:cNvPicPr>
          <p:nvPr/>
        </p:nvPicPr>
        <p:blipFill>
          <a:blip r:embed="rId8"/>
          <a:stretch>
            <a:fillRect/>
          </a:stretch>
        </p:blipFill>
        <p:spPr>
          <a:xfrm>
            <a:off x="376280" y="19279155"/>
            <a:ext cx="13181924" cy="984824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B8173E9-AC73-A3AC-4543-A8228985B6A1}"/>
              </a:ext>
            </a:extLst>
          </p:cNvPr>
          <p:cNvPicPr>
            <a:picLocks noChangeAspect="1"/>
          </p:cNvPicPr>
          <p:nvPr/>
        </p:nvPicPr>
        <p:blipFill>
          <a:blip r:embed="rId9"/>
          <a:stretch>
            <a:fillRect/>
          </a:stretch>
        </p:blipFill>
        <p:spPr>
          <a:xfrm>
            <a:off x="13922347" y="19290663"/>
            <a:ext cx="23086576" cy="9825229"/>
          </a:xfrm>
          <a:prstGeom prst="rect">
            <a:avLst/>
          </a:prstGeom>
        </p:spPr>
      </p:pic>
    </p:spTree>
    <p:extLst>
      <p:ext uri="{BB962C8B-B14F-4D97-AF65-F5344CB8AC3E}">
        <p14:creationId xmlns:p14="http://schemas.microsoft.com/office/powerpoint/2010/main" val="2960855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D640B9BE-F74B-2305-10D4-034D27552529}"/>
              </a:ext>
            </a:extLst>
          </p:cNvPr>
          <p:cNvPicPr>
            <a:picLocks noGrp="1" noChangeAspect="1"/>
          </p:cNvPicPr>
          <p:nvPr>
            <p:ph idx="1"/>
          </p:nvPr>
        </p:nvPicPr>
        <p:blipFill rotWithShape="1">
          <a:blip r:embed="rId2"/>
          <a:srcRect l="5906" t="9766" r="6969" b="8116"/>
          <a:stretch/>
        </p:blipFill>
        <p:spPr>
          <a:xfrm>
            <a:off x="817085" y="479176"/>
            <a:ext cx="19179294" cy="12393063"/>
          </a:xfrm>
        </p:spPr>
      </p:pic>
      <p:pic>
        <p:nvPicPr>
          <p:cNvPr id="5" name="Picture 4" descr="A graph with blue lines and orange dots&#10;&#10;Description automatically generated">
            <a:extLst>
              <a:ext uri="{FF2B5EF4-FFF2-40B4-BE49-F238E27FC236}">
                <a16:creationId xmlns:a16="http://schemas.microsoft.com/office/drawing/2014/main" id="{721FA793-B8D8-1C4E-F4C3-E27FA38CF51F}"/>
              </a:ext>
            </a:extLst>
          </p:cNvPr>
          <p:cNvPicPr>
            <a:picLocks noChangeAspect="1"/>
          </p:cNvPicPr>
          <p:nvPr/>
        </p:nvPicPr>
        <p:blipFill>
          <a:blip r:embed="rId3"/>
          <a:stretch>
            <a:fillRect/>
          </a:stretch>
        </p:blipFill>
        <p:spPr>
          <a:xfrm>
            <a:off x="21350835" y="-2079653"/>
            <a:ext cx="15852297" cy="10713854"/>
          </a:xfrm>
          <a:prstGeom prst="rect">
            <a:avLst/>
          </a:prstGeom>
        </p:spPr>
      </p:pic>
      <p:pic>
        <p:nvPicPr>
          <p:cNvPr id="6" name="Picture 5" descr="A microscope view of a microscopic view of a variety of bacteria&#10;&#10;Description automatically generated">
            <a:extLst>
              <a:ext uri="{FF2B5EF4-FFF2-40B4-BE49-F238E27FC236}">
                <a16:creationId xmlns:a16="http://schemas.microsoft.com/office/drawing/2014/main" id="{61C53636-8C1F-A806-90F2-83733B0F8751}"/>
              </a:ext>
            </a:extLst>
          </p:cNvPr>
          <p:cNvPicPr>
            <a:picLocks noChangeAspect="1"/>
          </p:cNvPicPr>
          <p:nvPr/>
        </p:nvPicPr>
        <p:blipFill>
          <a:blip r:embed="rId4"/>
          <a:stretch>
            <a:fillRect/>
          </a:stretch>
        </p:blipFill>
        <p:spPr>
          <a:xfrm>
            <a:off x="28924980" y="7786505"/>
            <a:ext cx="16580579" cy="12393063"/>
          </a:xfrm>
          <a:prstGeom prst="rect">
            <a:avLst/>
          </a:prstGeom>
        </p:spPr>
      </p:pic>
      <p:pic>
        <p:nvPicPr>
          <p:cNvPr id="7" name="Picture 6" descr="A close-up of a microscope&#10;&#10;Description automatically generated">
            <a:extLst>
              <a:ext uri="{FF2B5EF4-FFF2-40B4-BE49-F238E27FC236}">
                <a16:creationId xmlns:a16="http://schemas.microsoft.com/office/drawing/2014/main" id="{C3F778AB-5365-765D-AEA1-4F8FD46AEC04}"/>
              </a:ext>
            </a:extLst>
          </p:cNvPr>
          <p:cNvPicPr>
            <a:picLocks noChangeAspect="1"/>
          </p:cNvPicPr>
          <p:nvPr/>
        </p:nvPicPr>
        <p:blipFill>
          <a:blip r:embed="rId5"/>
          <a:stretch>
            <a:fillRect/>
          </a:stretch>
        </p:blipFill>
        <p:spPr>
          <a:xfrm>
            <a:off x="1395876" y="14329798"/>
            <a:ext cx="15997952" cy="12415576"/>
          </a:xfrm>
          <a:prstGeom prst="rect">
            <a:avLst/>
          </a:prstGeom>
        </p:spPr>
      </p:pic>
      <p:pic>
        <p:nvPicPr>
          <p:cNvPr id="8" name="Picture 7" descr="A graph with blue and orange lines&#10;&#10;Description automatically generated">
            <a:extLst>
              <a:ext uri="{FF2B5EF4-FFF2-40B4-BE49-F238E27FC236}">
                <a16:creationId xmlns:a16="http://schemas.microsoft.com/office/drawing/2014/main" id="{143C2B41-FB74-4C6A-0798-EC459072BC63}"/>
              </a:ext>
            </a:extLst>
          </p:cNvPr>
          <p:cNvPicPr>
            <a:picLocks noChangeAspect="1"/>
          </p:cNvPicPr>
          <p:nvPr/>
        </p:nvPicPr>
        <p:blipFill>
          <a:blip r:embed="rId6"/>
          <a:stretch>
            <a:fillRect/>
          </a:stretch>
        </p:blipFill>
        <p:spPr>
          <a:xfrm>
            <a:off x="17369554" y="13066353"/>
            <a:ext cx="14735595" cy="9990138"/>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94FF7DDC-8078-2556-DCF8-26A27AB05253}"/>
              </a:ext>
            </a:extLst>
          </p:cNvPr>
          <p:cNvPicPr>
            <a:picLocks noChangeAspect="1"/>
          </p:cNvPicPr>
          <p:nvPr/>
        </p:nvPicPr>
        <p:blipFill>
          <a:blip r:embed="rId7"/>
          <a:stretch>
            <a:fillRect/>
          </a:stretch>
        </p:blipFill>
        <p:spPr>
          <a:xfrm>
            <a:off x="30721412" y="20551170"/>
            <a:ext cx="15997953" cy="10702870"/>
          </a:xfrm>
          <a:prstGeom prst="rect">
            <a:avLst/>
          </a:prstGeom>
        </p:spPr>
      </p:pic>
    </p:spTree>
    <p:extLst>
      <p:ext uri="{BB962C8B-B14F-4D97-AF65-F5344CB8AC3E}">
        <p14:creationId xmlns:p14="http://schemas.microsoft.com/office/powerpoint/2010/main" val="3280763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microscope view of a group of red circles&#10;&#10;Description automatically generated">
            <a:extLst>
              <a:ext uri="{FF2B5EF4-FFF2-40B4-BE49-F238E27FC236}">
                <a16:creationId xmlns:a16="http://schemas.microsoft.com/office/drawing/2014/main" id="{C3B0EEFD-49D9-30FC-7E3B-0DFAC9A139DF}"/>
              </a:ext>
            </a:extLst>
          </p:cNvPr>
          <p:cNvPicPr>
            <a:picLocks noGrp="1" noChangeAspect="1"/>
          </p:cNvPicPr>
          <p:nvPr>
            <p:ph idx="1"/>
          </p:nvPr>
        </p:nvPicPr>
        <p:blipFill>
          <a:blip r:embed="rId2"/>
          <a:stretch>
            <a:fillRect/>
          </a:stretch>
        </p:blipFill>
        <p:spPr>
          <a:xfrm>
            <a:off x="544274" y="1236740"/>
            <a:ext cx="12020550" cy="9429750"/>
          </a:xfrm>
        </p:spPr>
      </p:pic>
      <p:pic>
        <p:nvPicPr>
          <p:cNvPr id="5" name="Picture 4" descr="A screenshot of a microscope&#10;&#10;Description automatically generated">
            <a:extLst>
              <a:ext uri="{FF2B5EF4-FFF2-40B4-BE49-F238E27FC236}">
                <a16:creationId xmlns:a16="http://schemas.microsoft.com/office/drawing/2014/main" id="{C1CC641B-6D8F-F5E1-4C71-FE0762FAED53}"/>
              </a:ext>
            </a:extLst>
          </p:cNvPr>
          <p:cNvPicPr>
            <a:picLocks noChangeAspect="1"/>
          </p:cNvPicPr>
          <p:nvPr/>
        </p:nvPicPr>
        <p:blipFill>
          <a:blip r:embed="rId3"/>
          <a:stretch>
            <a:fillRect/>
          </a:stretch>
        </p:blipFill>
        <p:spPr>
          <a:xfrm>
            <a:off x="13533930" y="1224375"/>
            <a:ext cx="22261187" cy="11097316"/>
          </a:xfrm>
          <a:prstGeom prst="rect">
            <a:avLst/>
          </a:prstGeom>
        </p:spPr>
      </p:pic>
      <p:pic>
        <p:nvPicPr>
          <p:cNvPr id="6" name="Picture 5" descr="A microscope view of a group of black circles&#10;&#10;Description automatically generated">
            <a:extLst>
              <a:ext uri="{FF2B5EF4-FFF2-40B4-BE49-F238E27FC236}">
                <a16:creationId xmlns:a16="http://schemas.microsoft.com/office/drawing/2014/main" id="{B1D88D35-6369-B4AC-06B1-BC9C60640887}"/>
              </a:ext>
            </a:extLst>
          </p:cNvPr>
          <p:cNvPicPr>
            <a:picLocks noChangeAspect="1"/>
          </p:cNvPicPr>
          <p:nvPr/>
        </p:nvPicPr>
        <p:blipFill>
          <a:blip r:embed="rId4"/>
          <a:stretch>
            <a:fillRect/>
          </a:stretch>
        </p:blipFill>
        <p:spPr>
          <a:xfrm>
            <a:off x="521936" y="12337955"/>
            <a:ext cx="9443405" cy="7077236"/>
          </a:xfrm>
          <a:prstGeom prst="rect">
            <a:avLst/>
          </a:prstGeom>
        </p:spPr>
      </p:pic>
      <p:pic>
        <p:nvPicPr>
          <p:cNvPr id="7" name="Picture 6" descr="A microscope view of a group of black circles and red ovals&#10;&#10;Description automatically generated">
            <a:extLst>
              <a:ext uri="{FF2B5EF4-FFF2-40B4-BE49-F238E27FC236}">
                <a16:creationId xmlns:a16="http://schemas.microsoft.com/office/drawing/2014/main" id="{1177706A-800D-891A-87B4-7A273CAD0851}"/>
              </a:ext>
            </a:extLst>
          </p:cNvPr>
          <p:cNvPicPr>
            <a:picLocks noChangeAspect="1"/>
          </p:cNvPicPr>
          <p:nvPr/>
        </p:nvPicPr>
        <p:blipFill>
          <a:blip r:embed="rId5"/>
          <a:stretch>
            <a:fillRect/>
          </a:stretch>
        </p:blipFill>
        <p:spPr>
          <a:xfrm>
            <a:off x="23632789" y="12360340"/>
            <a:ext cx="16580580" cy="11887687"/>
          </a:xfrm>
          <a:prstGeom prst="rect">
            <a:avLst/>
          </a:prstGeom>
        </p:spPr>
      </p:pic>
      <p:pic>
        <p:nvPicPr>
          <p:cNvPr id="8" name="Picture 7" descr="A screen shot of a computer error&#10;&#10;Description automatically generated">
            <a:extLst>
              <a:ext uri="{FF2B5EF4-FFF2-40B4-BE49-F238E27FC236}">
                <a16:creationId xmlns:a16="http://schemas.microsoft.com/office/drawing/2014/main" id="{01313B7B-A493-A5AE-5B5B-D5741BEA4E77}"/>
              </a:ext>
            </a:extLst>
          </p:cNvPr>
          <p:cNvPicPr>
            <a:picLocks noChangeAspect="1"/>
          </p:cNvPicPr>
          <p:nvPr/>
        </p:nvPicPr>
        <p:blipFill>
          <a:blip r:embed="rId6"/>
          <a:stretch>
            <a:fillRect/>
          </a:stretch>
        </p:blipFill>
        <p:spPr>
          <a:xfrm>
            <a:off x="10436521" y="12362607"/>
            <a:ext cx="12822191" cy="19991373"/>
          </a:xfrm>
          <a:prstGeom prst="rect">
            <a:avLst/>
          </a:prstGeom>
        </p:spPr>
      </p:pic>
      <p:pic>
        <p:nvPicPr>
          <p:cNvPr id="9" name="Picture 8" descr="A microscope view of a group of black circles&#10;&#10;Description automatically generated">
            <a:extLst>
              <a:ext uri="{FF2B5EF4-FFF2-40B4-BE49-F238E27FC236}">
                <a16:creationId xmlns:a16="http://schemas.microsoft.com/office/drawing/2014/main" id="{9F255233-DAF8-C2EB-4133-6C4AD454D600}"/>
              </a:ext>
            </a:extLst>
          </p:cNvPr>
          <p:cNvPicPr>
            <a:picLocks noChangeAspect="1"/>
          </p:cNvPicPr>
          <p:nvPr/>
        </p:nvPicPr>
        <p:blipFill>
          <a:blip r:embed="rId7"/>
          <a:stretch>
            <a:fillRect/>
          </a:stretch>
        </p:blipFill>
        <p:spPr>
          <a:xfrm>
            <a:off x="-788973" y="21431378"/>
            <a:ext cx="11239837" cy="8214171"/>
          </a:xfrm>
          <a:prstGeom prst="rect">
            <a:avLst/>
          </a:prstGeom>
        </p:spPr>
      </p:pic>
      <p:pic>
        <p:nvPicPr>
          <p:cNvPr id="10" name="Picture 9" descr="A microscope view of a cell&#10;&#10;Description automatically generated">
            <a:extLst>
              <a:ext uri="{FF2B5EF4-FFF2-40B4-BE49-F238E27FC236}">
                <a16:creationId xmlns:a16="http://schemas.microsoft.com/office/drawing/2014/main" id="{B7C38953-1F6C-E29F-56BC-F5DC4796C717}"/>
              </a:ext>
            </a:extLst>
          </p:cNvPr>
          <p:cNvPicPr>
            <a:picLocks noChangeAspect="1"/>
          </p:cNvPicPr>
          <p:nvPr/>
        </p:nvPicPr>
        <p:blipFill>
          <a:blip r:embed="rId8"/>
          <a:stretch>
            <a:fillRect/>
          </a:stretch>
        </p:blipFill>
        <p:spPr>
          <a:xfrm>
            <a:off x="25137907" y="23804883"/>
            <a:ext cx="12842059" cy="9584739"/>
          </a:xfrm>
          <a:prstGeom prst="rect">
            <a:avLst/>
          </a:prstGeom>
        </p:spPr>
      </p:pic>
      <p:pic>
        <p:nvPicPr>
          <p:cNvPr id="11" name="Picture 10" descr="A microscope view of a cell&#10;&#10;Description automatically generated">
            <a:extLst>
              <a:ext uri="{FF2B5EF4-FFF2-40B4-BE49-F238E27FC236}">
                <a16:creationId xmlns:a16="http://schemas.microsoft.com/office/drawing/2014/main" id="{531D45BB-B2CD-E187-C622-147F4BCEB3B4}"/>
              </a:ext>
            </a:extLst>
          </p:cNvPr>
          <p:cNvPicPr>
            <a:picLocks noChangeAspect="1"/>
          </p:cNvPicPr>
          <p:nvPr/>
        </p:nvPicPr>
        <p:blipFill>
          <a:blip r:embed="rId8"/>
          <a:stretch>
            <a:fillRect/>
          </a:stretch>
        </p:blipFill>
        <p:spPr>
          <a:xfrm>
            <a:off x="34120067" y="1228105"/>
            <a:ext cx="15415326" cy="11818140"/>
          </a:xfrm>
          <a:prstGeom prst="rect">
            <a:avLst/>
          </a:prstGeom>
        </p:spPr>
      </p:pic>
    </p:spTree>
    <p:extLst>
      <p:ext uri="{BB962C8B-B14F-4D97-AF65-F5344CB8AC3E}">
        <p14:creationId xmlns:p14="http://schemas.microsoft.com/office/powerpoint/2010/main" val="3325859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79C5-1662-BC1D-845B-7EB390135067}"/>
              </a:ext>
            </a:extLst>
          </p:cNvPr>
          <p:cNvSpPr>
            <a:spLocks noGrp="1"/>
          </p:cNvSpPr>
          <p:nvPr>
            <p:ph type="title"/>
          </p:nvPr>
        </p:nvSpPr>
        <p:spPr/>
        <p:txBody>
          <a:bodyPr/>
          <a:lstStyle/>
          <a:p>
            <a:endParaRPr lang="en-US"/>
          </a:p>
        </p:txBody>
      </p:sp>
      <p:pic>
        <p:nvPicPr>
          <p:cNvPr id="4" name="Content Placeholder 3" descr="A black microscope with a white text&#10;&#10;Description automatically generated">
            <a:extLst>
              <a:ext uri="{FF2B5EF4-FFF2-40B4-BE49-F238E27FC236}">
                <a16:creationId xmlns:a16="http://schemas.microsoft.com/office/drawing/2014/main" id="{F60961ED-0A4F-20FC-5ED8-C380C530C80C}"/>
              </a:ext>
            </a:extLst>
          </p:cNvPr>
          <p:cNvPicPr>
            <a:picLocks noGrp="1" noChangeAspect="1"/>
          </p:cNvPicPr>
          <p:nvPr>
            <p:ph idx="1"/>
          </p:nvPr>
        </p:nvPicPr>
        <p:blipFill>
          <a:blip r:embed="rId2"/>
          <a:stretch>
            <a:fillRect/>
          </a:stretch>
        </p:blipFill>
        <p:spPr>
          <a:xfrm>
            <a:off x="3019245" y="8599762"/>
            <a:ext cx="13025887" cy="7410634"/>
          </a:xfrm>
        </p:spPr>
      </p:pic>
      <p:pic>
        <p:nvPicPr>
          <p:cNvPr id="5" name="Picture 4">
            <a:extLst>
              <a:ext uri="{FF2B5EF4-FFF2-40B4-BE49-F238E27FC236}">
                <a16:creationId xmlns:a16="http://schemas.microsoft.com/office/drawing/2014/main" id="{403C8BD1-88AD-9716-8C69-2C2999B8C78A}"/>
              </a:ext>
            </a:extLst>
          </p:cNvPr>
          <p:cNvPicPr>
            <a:picLocks noChangeAspect="1"/>
          </p:cNvPicPr>
          <p:nvPr/>
        </p:nvPicPr>
        <p:blipFill>
          <a:blip r:embed="rId3"/>
          <a:stretch>
            <a:fillRect/>
          </a:stretch>
        </p:blipFill>
        <p:spPr>
          <a:xfrm>
            <a:off x="18236060" y="8870500"/>
            <a:ext cx="15544800" cy="9467850"/>
          </a:xfrm>
          <a:prstGeom prst="rect">
            <a:avLst/>
          </a:prstGeom>
        </p:spPr>
      </p:pic>
    </p:spTree>
    <p:extLst>
      <p:ext uri="{BB962C8B-B14F-4D97-AF65-F5344CB8AC3E}">
        <p14:creationId xmlns:p14="http://schemas.microsoft.com/office/powerpoint/2010/main" val="1022940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7BAF-D94D-3F66-F2DE-E7AB7A6F5AFB}"/>
              </a:ext>
            </a:extLst>
          </p:cNvPr>
          <p:cNvSpPr>
            <a:spLocks noGrp="1"/>
          </p:cNvSpPr>
          <p:nvPr>
            <p:ph type="title"/>
          </p:nvPr>
        </p:nvSpPr>
        <p:spPr/>
        <p:txBody>
          <a:bodyPr/>
          <a:lstStyle/>
          <a:p>
            <a:r>
              <a:rPr lang="en-US"/>
              <a:t>Client problem</a:t>
            </a:r>
          </a:p>
        </p:txBody>
      </p:sp>
      <p:sp>
        <p:nvSpPr>
          <p:cNvPr id="3" name="Content Placeholder 2">
            <a:extLst>
              <a:ext uri="{FF2B5EF4-FFF2-40B4-BE49-F238E27FC236}">
                <a16:creationId xmlns:a16="http://schemas.microsoft.com/office/drawing/2014/main" id="{EE1DD66E-F28A-D1D7-4100-8E18B79118A4}"/>
              </a:ext>
            </a:extLst>
          </p:cNvPr>
          <p:cNvSpPr>
            <a:spLocks noGrp="1"/>
          </p:cNvSpPr>
          <p:nvPr>
            <p:ph idx="1"/>
          </p:nvPr>
        </p:nvSpPr>
        <p:spPr/>
        <p:txBody>
          <a:bodyPr vert="horz" lIns="91440" tIns="45720" rIns="91440" bIns="45720" rtlCol="0" anchor="t">
            <a:normAutofit/>
          </a:bodyPr>
          <a:lstStyle/>
          <a:p>
            <a:r>
              <a:rPr lang="en-US" sz="3200">
                <a:ea typeface="+mn-lt"/>
                <a:cs typeface="+mn-lt"/>
              </a:rPr>
              <a:t>The client, Susan </a:t>
            </a:r>
            <a:r>
              <a:rPr lang="en-US" sz="3200" err="1">
                <a:ea typeface="+mn-lt"/>
                <a:cs typeface="+mn-lt"/>
              </a:rPr>
              <a:t>Skalak</a:t>
            </a:r>
            <a:r>
              <a:rPr lang="en-US" sz="3200">
                <a:ea typeface="+mn-lt"/>
                <a:cs typeface="+mn-lt"/>
              </a:rPr>
              <a:t>, a fiber farmer at </a:t>
            </a:r>
            <a:r>
              <a:rPr lang="en-US" sz="3200" err="1">
                <a:ea typeface="+mn-lt"/>
                <a:cs typeface="+mn-lt"/>
              </a:rPr>
              <a:t>Ringadal</a:t>
            </a:r>
            <a:r>
              <a:rPr lang="en-US" sz="3200">
                <a:ea typeface="+mn-lt"/>
                <a:cs typeface="+mn-lt"/>
              </a:rPr>
              <a:t> farm, faces a significant challenge in managing parasites, particularly barber pole worms, which pose a threat to the health of her sheep and goats, causing severe anemia and even death. To monitor and control these parasites, Susan currently relies on the Modified McMaster Test, an accurate but costly and time-consuming method performed by veterinarians. Seeking a more efficient solution, Susan seeks to develop an app that can analyze photos of McMaster slides with fecal solutions, accurately counting parasite eggs while distinguishing them from air bubbles. This app must be compatible with an iPhone 6, work offline, and provide faster and more cost-effective results than the current method, without compromising accuracy. By addressing these needs, Susan aims to streamline parasite management on her farm and improve the health and productivity of her </a:t>
            </a:r>
            <a:r>
              <a:rPr lang="en-US" sz="3200" err="1">
                <a:ea typeface="+mn-lt"/>
                <a:cs typeface="+mn-lt"/>
              </a:rPr>
              <a:t>livestock.The</a:t>
            </a:r>
            <a:r>
              <a:rPr lang="en-US" sz="3200">
                <a:ea typeface="+mn-lt"/>
                <a:cs typeface="+mn-lt"/>
              </a:rPr>
              <a:t> client, Susan </a:t>
            </a:r>
            <a:r>
              <a:rPr lang="en-US" sz="3200" err="1">
                <a:ea typeface="+mn-lt"/>
                <a:cs typeface="+mn-lt"/>
              </a:rPr>
              <a:t>Skalak</a:t>
            </a:r>
            <a:r>
              <a:rPr lang="en-US" sz="3200">
                <a:ea typeface="+mn-lt"/>
                <a:cs typeface="+mn-lt"/>
              </a:rPr>
              <a:t>, a fiber farmer at </a:t>
            </a:r>
            <a:r>
              <a:rPr lang="en-US" sz="3200" err="1">
                <a:ea typeface="+mn-lt"/>
                <a:cs typeface="+mn-lt"/>
              </a:rPr>
              <a:t>Ringadal</a:t>
            </a:r>
            <a:r>
              <a:rPr lang="en-US" sz="3200">
                <a:ea typeface="+mn-lt"/>
                <a:cs typeface="+mn-lt"/>
              </a:rPr>
              <a:t> farm, faces a significant challenge in managing parasites, particularly barber pole worms, which pose a threat to the health of her sheep and goats, causing severe anemia and even death. To monitor and control these parasites, Susan currently relies on the Modified McMaster Test, an accurate but costly and time-consuming method performed by veterinarians. Seeking a more efficient solution, Susan seeks to develop an app that can analyze photos of McMaster slides with fecal solutions, accurately counting parasite eggs while distinguishing them from air bubbles. This app must be compatible with an iPhone 6, work offline, and provide faster and more cost-effective results than the current method, without compromising accuracy. By addressing these needs, Susan aims to streamline parasite management on her farm and improve the health and productivity of her livestock.</a:t>
            </a:r>
          </a:p>
          <a:p>
            <a:endParaRPr lang="en-US" sz="3200"/>
          </a:p>
          <a:p>
            <a:r>
              <a:rPr lang="en-US" sz="3200"/>
              <a:t>Version two </a:t>
            </a:r>
          </a:p>
          <a:p>
            <a:r>
              <a:rPr lang="en-US" sz="3600">
                <a:ea typeface="+mn-lt"/>
                <a:cs typeface="+mn-lt"/>
              </a:rPr>
              <a:t>Susan </a:t>
            </a:r>
            <a:r>
              <a:rPr lang="en-US" sz="3600" err="1">
                <a:ea typeface="+mn-lt"/>
                <a:cs typeface="+mn-lt"/>
              </a:rPr>
              <a:t>Skalak</a:t>
            </a:r>
            <a:r>
              <a:rPr lang="en-US" sz="3600">
                <a:ea typeface="+mn-lt"/>
                <a:cs typeface="+mn-lt"/>
              </a:rPr>
              <a:t> of </a:t>
            </a:r>
            <a:r>
              <a:rPr lang="en-US" sz="3600" err="1">
                <a:ea typeface="+mn-lt"/>
                <a:cs typeface="+mn-lt"/>
              </a:rPr>
              <a:t>Ringadal</a:t>
            </a:r>
            <a:r>
              <a:rPr lang="en-US" sz="3600">
                <a:ea typeface="+mn-lt"/>
                <a:cs typeface="+mn-lt"/>
              </a:rPr>
              <a:t> Farm needs an efficient and cost-effective solution for monitoring her sheep for barber pole worms, aiming to reduce reliance on expensive veterinarian services and minimize testing delays. The objective is to develop a solution that allows on-site or minimally assisted parasite testing, delivering results within a timeframe comparable to or faster than the current two-week turnaround time. With a budget constraint of less than $16 per test, the solution must maintain or exceed the accuracy of current testing methods. Additionally, it should operate offline for accessibility and reliability in rural areas.</a:t>
            </a:r>
          </a:p>
          <a:p>
            <a:endParaRPr lang="en-US" sz="3600"/>
          </a:p>
          <a:p>
            <a:r>
              <a:rPr lang="en-US" sz="3600"/>
              <a:t>Choose one</a:t>
            </a:r>
          </a:p>
          <a:p>
            <a:endParaRPr lang="en-US" sz="3600"/>
          </a:p>
          <a:p>
            <a:endParaRPr lang="en-US" sz="4000"/>
          </a:p>
        </p:txBody>
      </p:sp>
    </p:spTree>
    <p:extLst>
      <p:ext uri="{BB962C8B-B14F-4D97-AF65-F5344CB8AC3E}">
        <p14:creationId xmlns:p14="http://schemas.microsoft.com/office/powerpoint/2010/main" val="638528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258E94D7973246BF43093A6B53C7A6" ma:contentTypeVersion="15" ma:contentTypeDescription="Create a new document." ma:contentTypeScope="" ma:versionID="d886ce37bc5fe0cd15a488ee1cbad2c0">
  <xsd:schema xmlns:xsd="http://www.w3.org/2001/XMLSchema" xmlns:xs="http://www.w3.org/2001/XMLSchema" xmlns:p="http://schemas.microsoft.com/office/2006/metadata/properties" xmlns:ns2="e983fe24-d06a-4a3d-9acf-38d366966a37" xmlns:ns3="86ec26be-9656-4bcd-a3dd-d2feaff585d0" targetNamespace="http://schemas.microsoft.com/office/2006/metadata/properties" ma:root="true" ma:fieldsID="5e0e121bd8e80507fb2e25b938cc19e6" ns2:_="" ns3:_="">
    <xsd:import namespace="e983fe24-d06a-4a3d-9acf-38d366966a37"/>
    <xsd:import namespace="86ec26be-9656-4bcd-a3dd-d2feaff585d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83fe24-d06a-4a3d-9acf-38d366966a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ec26be-9656-4bcd-a3dd-d2feaff585d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ddb908b-859e-4379-8c44-e7c9f51f52c0}" ma:internalName="TaxCatchAll" ma:showField="CatchAllData" ma:web="86ec26be-9656-4bcd-a3dd-d2feaff585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983fe24-d06a-4a3d-9acf-38d366966a37">
      <Terms xmlns="http://schemas.microsoft.com/office/infopath/2007/PartnerControls"/>
    </lcf76f155ced4ddcb4097134ff3c332f>
    <TaxCatchAll xmlns="86ec26be-9656-4bcd-a3dd-d2feaff585d0" xsi:nil="true"/>
  </documentManagement>
</p:properties>
</file>

<file path=customXml/itemProps1.xml><?xml version="1.0" encoding="utf-8"?>
<ds:datastoreItem xmlns:ds="http://schemas.openxmlformats.org/officeDocument/2006/customXml" ds:itemID="{F0546E7E-18B7-4F8A-B069-067749714A35}">
  <ds:schemaRefs>
    <ds:schemaRef ds:uri="86ec26be-9656-4bcd-a3dd-d2feaff585d0"/>
    <ds:schemaRef ds:uri="e983fe24-d06a-4a3d-9acf-38d366966a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461354-10C6-48AE-AB34-7452D5DBED33}">
  <ds:schemaRefs>
    <ds:schemaRef ds:uri="http://schemas.microsoft.com/sharepoint/v3/contenttype/forms"/>
  </ds:schemaRefs>
</ds:datastoreItem>
</file>

<file path=customXml/itemProps3.xml><?xml version="1.0" encoding="utf-8"?>
<ds:datastoreItem xmlns:ds="http://schemas.openxmlformats.org/officeDocument/2006/customXml" ds:itemID="{1F70F501-F8A4-49F8-A86C-29B55EB90D9A}">
  <ds:schemaRefs>
    <ds:schemaRef ds:uri="86ec26be-9656-4bcd-a3dd-d2feaff585d0"/>
    <ds:schemaRef ds:uri="e983fe24-d06a-4a3d-9acf-38d366966a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11</Slides>
  <Notes>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Client problem</vt:lpstr>
      <vt:lpstr>Success criteria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Williams, Shaylin (vcy6ge)</dc:creator>
  <cp:revision>1</cp:revision>
  <dcterms:created xsi:type="dcterms:W3CDTF">2024-04-11T15:42:04Z</dcterms:created>
  <dcterms:modified xsi:type="dcterms:W3CDTF">2024-04-25T02:15:01Z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0x010100BC258E94D7973246BF43093A6B53C7A6</vt:lpwstr>
  </property>
  <property fmtid="{D5CDD505-2E9C-101B-9397-08002B2CF9AE}" pid="3" name="MediaServiceImageTags">
    <vt:lpwstr/>
  </property>
</Properties>
</file>